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2"/>
  </p:notesMasterIdLst>
  <p:sldIdLst>
    <p:sldId id="256" r:id="rId2"/>
    <p:sldId id="259" r:id="rId3"/>
    <p:sldId id="258" r:id="rId4"/>
    <p:sldId id="262" r:id="rId5"/>
    <p:sldId id="290" r:id="rId6"/>
    <p:sldId id="293" r:id="rId7"/>
    <p:sldId id="295" r:id="rId8"/>
    <p:sldId id="294" r:id="rId9"/>
    <p:sldId id="283" r:id="rId10"/>
    <p:sldId id="292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291" r:id="rId20"/>
    <p:sldId id="282" r:id="rId21"/>
  </p:sldIdLst>
  <p:sldSz cx="9144000" cy="5143500" type="screen16x9"/>
  <p:notesSz cx="6858000" cy="9144000"/>
  <p:embeddedFontLst>
    <p:embeddedFont>
      <p:font typeface="Varela Round" panose="020B0604020202020204" charset="-79"/>
      <p:regular r:id="rId23"/>
    </p:embeddedFont>
    <p:embeddedFont>
      <p:font typeface="Bowlby One" panose="020B060402020202020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088328-854A-43A5-9786-1B4A80593D11}">
  <a:tblStyle styleId="{15088328-854A-43A5-9786-1B4A80593D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4C539C3-C31B-47E8-939D-4E8BB0FB6D4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95307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45deac26cc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45deac26cc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37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46627d0399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46627d0399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00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45deac26cc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45deac26cc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323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46627d0399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146627d0399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352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46627d0399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46627d0399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666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145deac26cc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145deac26cc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9718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11000">
              <a:schemeClr val="accent1"/>
            </a:gs>
            <a:gs pos="28000">
              <a:schemeClr val="accent1"/>
            </a:gs>
            <a:gs pos="89000">
              <a:schemeClr val="lt1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98801" y="-39456"/>
            <a:ext cx="8723673" cy="5222400"/>
            <a:chOff x="198801" y="-39456"/>
            <a:chExt cx="8723673" cy="5222400"/>
          </a:xfrm>
        </p:grpSpPr>
        <p:sp>
          <p:nvSpPr>
            <p:cNvPr id="10" name="Google Shape;10;p2"/>
            <p:cNvSpPr/>
            <p:nvPr/>
          </p:nvSpPr>
          <p:spPr>
            <a:xfrm>
              <a:off x="782057" y="-39456"/>
              <a:ext cx="9288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299625" y="-39456"/>
              <a:ext cx="27903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084776" y="-39456"/>
              <a:ext cx="24615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98801" y="-39456"/>
              <a:ext cx="7824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389475" y="-39456"/>
              <a:ext cx="1533000" cy="5222400"/>
            </a:xfrm>
            <a:prstGeom prst="rect">
              <a:avLst/>
            </a:prstGeom>
            <a:solidFill>
              <a:srgbClr val="D58D2F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 rot="-366663">
            <a:off x="831934" y="435063"/>
            <a:ext cx="6983182" cy="20917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Bowlby One"/>
                <a:ea typeface="Bowlby One"/>
                <a:cs typeface="Bowlby One"/>
                <a:sym typeface="Bowlby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 rot="-366141">
            <a:off x="1075896" y="2847859"/>
            <a:ext cx="4501206" cy="361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 rot="1600075">
            <a:off x="7800431" y="240301"/>
            <a:ext cx="1033471" cy="1145033"/>
            <a:chOff x="2914191" y="248869"/>
            <a:chExt cx="1152400" cy="1276800"/>
          </a:xfrm>
        </p:grpSpPr>
        <p:sp>
          <p:nvSpPr>
            <p:cNvPr id="18" name="Google Shape;18;p2"/>
            <p:cNvSpPr/>
            <p:nvPr/>
          </p:nvSpPr>
          <p:spPr>
            <a:xfrm>
              <a:off x="3003702" y="354663"/>
              <a:ext cx="947770" cy="1078073"/>
            </a:xfrm>
            <a:custGeom>
              <a:avLst/>
              <a:gdLst/>
              <a:ahLst/>
              <a:cxnLst/>
              <a:rect l="l" t="t" r="r" b="b"/>
              <a:pathLst>
                <a:path w="41069" h="47062" extrusionOk="0">
                  <a:moveTo>
                    <a:pt x="23923" y="0"/>
                  </a:moveTo>
                  <a:cubicBezTo>
                    <a:pt x="22492" y="0"/>
                    <a:pt x="21096" y="202"/>
                    <a:pt x="19940" y="597"/>
                  </a:cubicBezTo>
                  <a:cubicBezTo>
                    <a:pt x="19440" y="234"/>
                    <a:pt x="18735" y="65"/>
                    <a:pt x="17905" y="65"/>
                  </a:cubicBezTo>
                  <a:cubicBezTo>
                    <a:pt x="14338" y="65"/>
                    <a:pt x="8464" y="3197"/>
                    <a:pt x="6609" y="7594"/>
                  </a:cubicBezTo>
                  <a:cubicBezTo>
                    <a:pt x="6357" y="7594"/>
                    <a:pt x="6129" y="7594"/>
                    <a:pt x="5900" y="7617"/>
                  </a:cubicBezTo>
                  <a:cubicBezTo>
                    <a:pt x="2699" y="7800"/>
                    <a:pt x="0" y="17609"/>
                    <a:pt x="2790" y="22892"/>
                  </a:cubicBezTo>
                  <a:cubicBezTo>
                    <a:pt x="2379" y="24972"/>
                    <a:pt x="3522" y="27328"/>
                    <a:pt x="4299" y="30689"/>
                  </a:cubicBezTo>
                  <a:cubicBezTo>
                    <a:pt x="4958" y="33625"/>
                    <a:pt x="6732" y="34966"/>
                    <a:pt x="8512" y="34966"/>
                  </a:cubicBezTo>
                  <a:cubicBezTo>
                    <a:pt x="8895" y="34966"/>
                    <a:pt x="9278" y="34904"/>
                    <a:pt x="9650" y="34782"/>
                  </a:cubicBezTo>
                  <a:cubicBezTo>
                    <a:pt x="10611" y="34462"/>
                    <a:pt x="11457" y="33845"/>
                    <a:pt x="12051" y="33021"/>
                  </a:cubicBezTo>
                  <a:cubicBezTo>
                    <a:pt x="14201" y="30140"/>
                    <a:pt x="18042" y="30689"/>
                    <a:pt x="17310" y="27945"/>
                  </a:cubicBezTo>
                  <a:cubicBezTo>
                    <a:pt x="16899" y="26482"/>
                    <a:pt x="16670" y="24995"/>
                    <a:pt x="16579" y="23509"/>
                  </a:cubicBezTo>
                  <a:cubicBezTo>
                    <a:pt x="16533" y="22388"/>
                    <a:pt x="16533" y="21268"/>
                    <a:pt x="16579" y="20148"/>
                  </a:cubicBezTo>
                  <a:cubicBezTo>
                    <a:pt x="16602" y="19919"/>
                    <a:pt x="16579" y="19713"/>
                    <a:pt x="16556" y="19484"/>
                  </a:cubicBezTo>
                  <a:cubicBezTo>
                    <a:pt x="17974" y="18524"/>
                    <a:pt x="18797" y="17609"/>
                    <a:pt x="19071" y="16695"/>
                  </a:cubicBezTo>
                  <a:cubicBezTo>
                    <a:pt x="19488" y="16854"/>
                    <a:pt x="19905" y="16935"/>
                    <a:pt x="20307" y="16935"/>
                  </a:cubicBezTo>
                  <a:cubicBezTo>
                    <a:pt x="21118" y="16935"/>
                    <a:pt x="21867" y="16605"/>
                    <a:pt x="22433" y="15917"/>
                  </a:cubicBezTo>
                  <a:cubicBezTo>
                    <a:pt x="22959" y="16649"/>
                    <a:pt x="23667" y="17198"/>
                    <a:pt x="24491" y="17518"/>
                  </a:cubicBezTo>
                  <a:cubicBezTo>
                    <a:pt x="24536" y="17518"/>
                    <a:pt x="24582" y="17541"/>
                    <a:pt x="24628" y="17564"/>
                  </a:cubicBezTo>
                  <a:cubicBezTo>
                    <a:pt x="24948" y="17724"/>
                    <a:pt x="25794" y="18318"/>
                    <a:pt x="27326" y="20399"/>
                  </a:cubicBezTo>
                  <a:cubicBezTo>
                    <a:pt x="28195" y="21565"/>
                    <a:pt x="29041" y="22274"/>
                    <a:pt x="30070" y="22457"/>
                  </a:cubicBezTo>
                  <a:cubicBezTo>
                    <a:pt x="30848" y="24629"/>
                    <a:pt x="31511" y="25933"/>
                    <a:pt x="32265" y="26573"/>
                  </a:cubicBezTo>
                  <a:cubicBezTo>
                    <a:pt x="32265" y="26573"/>
                    <a:pt x="32860" y="29591"/>
                    <a:pt x="31808" y="31535"/>
                  </a:cubicBezTo>
                  <a:cubicBezTo>
                    <a:pt x="30756" y="33479"/>
                    <a:pt x="31533" y="34576"/>
                    <a:pt x="31533" y="34576"/>
                  </a:cubicBezTo>
                  <a:cubicBezTo>
                    <a:pt x="30947" y="34398"/>
                    <a:pt x="30431" y="34319"/>
                    <a:pt x="29980" y="34319"/>
                  </a:cubicBezTo>
                  <a:cubicBezTo>
                    <a:pt x="27652" y="34319"/>
                    <a:pt x="27068" y="36418"/>
                    <a:pt x="27623" y="37778"/>
                  </a:cubicBezTo>
                  <a:cubicBezTo>
                    <a:pt x="28309" y="39401"/>
                    <a:pt x="26480" y="40453"/>
                    <a:pt x="27120" y="41825"/>
                  </a:cubicBezTo>
                  <a:cubicBezTo>
                    <a:pt x="27761" y="43197"/>
                    <a:pt x="27829" y="47062"/>
                    <a:pt x="27829" y="47062"/>
                  </a:cubicBezTo>
                  <a:cubicBezTo>
                    <a:pt x="28561" y="46467"/>
                    <a:pt x="29270" y="45827"/>
                    <a:pt x="29910" y="45141"/>
                  </a:cubicBezTo>
                  <a:cubicBezTo>
                    <a:pt x="29956" y="45095"/>
                    <a:pt x="30001" y="45049"/>
                    <a:pt x="30024" y="45026"/>
                  </a:cubicBezTo>
                  <a:cubicBezTo>
                    <a:pt x="31396" y="43540"/>
                    <a:pt x="32974" y="41322"/>
                    <a:pt x="33454" y="38715"/>
                  </a:cubicBezTo>
                  <a:lnTo>
                    <a:pt x="33454" y="38692"/>
                  </a:lnTo>
                  <a:cubicBezTo>
                    <a:pt x="33637" y="38418"/>
                    <a:pt x="33774" y="38121"/>
                    <a:pt x="33889" y="37801"/>
                  </a:cubicBezTo>
                  <a:cubicBezTo>
                    <a:pt x="34323" y="37435"/>
                    <a:pt x="34552" y="36886"/>
                    <a:pt x="34552" y="36337"/>
                  </a:cubicBezTo>
                  <a:cubicBezTo>
                    <a:pt x="41069" y="29226"/>
                    <a:pt x="38897" y="27008"/>
                    <a:pt x="39788" y="23417"/>
                  </a:cubicBezTo>
                  <a:cubicBezTo>
                    <a:pt x="40520" y="22091"/>
                    <a:pt x="40451" y="20513"/>
                    <a:pt x="40337" y="18387"/>
                  </a:cubicBezTo>
                  <a:cubicBezTo>
                    <a:pt x="40634" y="17815"/>
                    <a:pt x="40726" y="16763"/>
                    <a:pt x="40657" y="14865"/>
                  </a:cubicBezTo>
                  <a:cubicBezTo>
                    <a:pt x="40360" y="8737"/>
                    <a:pt x="35787" y="4827"/>
                    <a:pt x="32174" y="4095"/>
                  </a:cubicBezTo>
                  <a:cubicBezTo>
                    <a:pt x="31419" y="1306"/>
                    <a:pt x="27557" y="0"/>
                    <a:pt x="23923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" name="Google Shape;1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914191" y="248869"/>
              <a:ext cx="1152400" cy="1276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bg>
      <p:bgPr>
        <a:gradFill>
          <a:gsLst>
            <a:gs pos="0">
              <a:schemeClr val="lt1"/>
            </a:gs>
            <a:gs pos="11000">
              <a:schemeClr val="accent1"/>
            </a:gs>
            <a:gs pos="28000">
              <a:schemeClr val="accent1"/>
            </a:gs>
            <a:gs pos="89000">
              <a:schemeClr val="lt1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6" name="Google Shape;746;p25"/>
          <p:cNvGrpSpPr/>
          <p:nvPr/>
        </p:nvGrpSpPr>
        <p:grpSpPr>
          <a:xfrm flipH="1">
            <a:off x="198801" y="-39456"/>
            <a:ext cx="8723673" cy="5222400"/>
            <a:chOff x="198801" y="-39456"/>
            <a:chExt cx="8723673" cy="5222400"/>
          </a:xfrm>
        </p:grpSpPr>
        <p:sp>
          <p:nvSpPr>
            <p:cNvPr id="747" name="Google Shape;747;p25"/>
            <p:cNvSpPr/>
            <p:nvPr/>
          </p:nvSpPr>
          <p:spPr>
            <a:xfrm>
              <a:off x="782057" y="-39456"/>
              <a:ext cx="9288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2299625" y="-39456"/>
              <a:ext cx="27903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4084776" y="-39456"/>
              <a:ext cx="24615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198801" y="-39456"/>
              <a:ext cx="7824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7389475" y="-39456"/>
              <a:ext cx="1533000" cy="5222400"/>
            </a:xfrm>
            <a:prstGeom prst="rect">
              <a:avLst/>
            </a:prstGeom>
            <a:solidFill>
              <a:srgbClr val="D58D2F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25"/>
          <p:cNvGrpSpPr/>
          <p:nvPr/>
        </p:nvGrpSpPr>
        <p:grpSpPr>
          <a:xfrm rot="5400000">
            <a:off x="4996580" y="834660"/>
            <a:ext cx="9516656" cy="2690106"/>
            <a:chOff x="-197400" y="1824375"/>
            <a:chExt cx="9516656" cy="2690106"/>
          </a:xfrm>
        </p:grpSpPr>
        <p:sp>
          <p:nvSpPr>
            <p:cNvPr id="753" name="Google Shape;753;p25"/>
            <p:cNvSpPr/>
            <p:nvPr/>
          </p:nvSpPr>
          <p:spPr>
            <a:xfrm>
              <a:off x="-191644" y="1824381"/>
              <a:ext cx="9510900" cy="269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4" name="Google Shape;754;p25"/>
            <p:cNvGrpSpPr/>
            <p:nvPr/>
          </p:nvGrpSpPr>
          <p:grpSpPr>
            <a:xfrm>
              <a:off x="-197400" y="1824375"/>
              <a:ext cx="9510900" cy="2690100"/>
              <a:chOff x="-197400" y="1824375"/>
              <a:chExt cx="9510900" cy="2690100"/>
            </a:xfrm>
          </p:grpSpPr>
          <p:sp>
            <p:nvSpPr>
              <p:cNvPr id="755" name="Google Shape;755;p25"/>
              <p:cNvSpPr/>
              <p:nvPr/>
            </p:nvSpPr>
            <p:spPr>
              <a:xfrm>
                <a:off x="-5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5"/>
              <p:cNvSpPr/>
              <p:nvPr/>
            </p:nvSpPr>
            <p:spPr>
              <a:xfrm>
                <a:off x="627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5"/>
              <p:cNvSpPr/>
              <p:nvPr/>
            </p:nvSpPr>
            <p:spPr>
              <a:xfrm>
                <a:off x="1313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5"/>
              <p:cNvSpPr/>
              <p:nvPr/>
            </p:nvSpPr>
            <p:spPr>
              <a:xfrm>
                <a:off x="1999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5"/>
              <p:cNvSpPr/>
              <p:nvPr/>
            </p:nvSpPr>
            <p:spPr>
              <a:xfrm>
                <a:off x="2685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5"/>
              <p:cNvSpPr/>
              <p:nvPr/>
            </p:nvSpPr>
            <p:spPr>
              <a:xfrm>
                <a:off x="3370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5"/>
              <p:cNvSpPr/>
              <p:nvPr/>
            </p:nvSpPr>
            <p:spPr>
              <a:xfrm>
                <a:off x="4056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5"/>
              <p:cNvSpPr/>
              <p:nvPr/>
            </p:nvSpPr>
            <p:spPr>
              <a:xfrm>
                <a:off x="4742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5"/>
              <p:cNvSpPr/>
              <p:nvPr/>
            </p:nvSpPr>
            <p:spPr>
              <a:xfrm>
                <a:off x="542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5"/>
              <p:cNvSpPr/>
              <p:nvPr/>
            </p:nvSpPr>
            <p:spPr>
              <a:xfrm>
                <a:off x="6114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5"/>
              <p:cNvSpPr/>
              <p:nvPr/>
            </p:nvSpPr>
            <p:spPr>
              <a:xfrm>
                <a:off x="6799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5"/>
              <p:cNvSpPr/>
              <p:nvPr/>
            </p:nvSpPr>
            <p:spPr>
              <a:xfrm>
                <a:off x="7485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5"/>
              <p:cNvSpPr/>
              <p:nvPr/>
            </p:nvSpPr>
            <p:spPr>
              <a:xfrm>
                <a:off x="8171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5"/>
              <p:cNvSpPr/>
              <p:nvPr/>
            </p:nvSpPr>
            <p:spPr>
              <a:xfrm>
                <a:off x="8857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25"/>
              <p:cNvSpPr/>
              <p:nvPr/>
            </p:nvSpPr>
            <p:spPr>
              <a:xfrm rot="5400000">
                <a:off x="4385550" y="-259831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25"/>
              <p:cNvSpPr/>
              <p:nvPr/>
            </p:nvSpPr>
            <p:spPr>
              <a:xfrm rot="5400000">
                <a:off x="4385550" y="-190996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25"/>
              <p:cNvSpPr/>
              <p:nvPr/>
            </p:nvSpPr>
            <p:spPr>
              <a:xfrm rot="5400000">
                <a:off x="4385550" y="-122160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25"/>
              <p:cNvSpPr/>
              <p:nvPr/>
            </p:nvSpPr>
            <p:spPr>
              <a:xfrm rot="5400000">
                <a:off x="4385550" y="-53325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73" name="Google Shape;773;p25"/>
          <p:cNvSpPr/>
          <p:nvPr/>
        </p:nvSpPr>
        <p:spPr>
          <a:xfrm>
            <a:off x="7008475" y="-39456"/>
            <a:ext cx="1533000" cy="5222400"/>
          </a:xfrm>
          <a:prstGeom prst="rect">
            <a:avLst/>
          </a:prstGeom>
          <a:solidFill>
            <a:srgbClr val="D58D2F">
              <a:alpha val="8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25"/>
          <p:cNvGrpSpPr/>
          <p:nvPr/>
        </p:nvGrpSpPr>
        <p:grpSpPr>
          <a:xfrm rot="-7137431" flipH="1">
            <a:off x="139329" y="3945702"/>
            <a:ext cx="1033494" cy="1145058"/>
            <a:chOff x="2914191" y="248869"/>
            <a:chExt cx="1152400" cy="1276800"/>
          </a:xfrm>
        </p:grpSpPr>
        <p:sp>
          <p:nvSpPr>
            <p:cNvPr id="775" name="Google Shape;775;p25"/>
            <p:cNvSpPr/>
            <p:nvPr/>
          </p:nvSpPr>
          <p:spPr>
            <a:xfrm>
              <a:off x="3003702" y="354663"/>
              <a:ext cx="947770" cy="1078073"/>
            </a:xfrm>
            <a:custGeom>
              <a:avLst/>
              <a:gdLst/>
              <a:ahLst/>
              <a:cxnLst/>
              <a:rect l="l" t="t" r="r" b="b"/>
              <a:pathLst>
                <a:path w="41069" h="47062" extrusionOk="0">
                  <a:moveTo>
                    <a:pt x="23923" y="0"/>
                  </a:moveTo>
                  <a:cubicBezTo>
                    <a:pt x="22492" y="0"/>
                    <a:pt x="21096" y="202"/>
                    <a:pt x="19940" y="597"/>
                  </a:cubicBezTo>
                  <a:cubicBezTo>
                    <a:pt x="19440" y="234"/>
                    <a:pt x="18735" y="65"/>
                    <a:pt x="17905" y="65"/>
                  </a:cubicBezTo>
                  <a:cubicBezTo>
                    <a:pt x="14338" y="65"/>
                    <a:pt x="8464" y="3197"/>
                    <a:pt x="6609" y="7594"/>
                  </a:cubicBezTo>
                  <a:cubicBezTo>
                    <a:pt x="6357" y="7594"/>
                    <a:pt x="6129" y="7594"/>
                    <a:pt x="5900" y="7617"/>
                  </a:cubicBezTo>
                  <a:cubicBezTo>
                    <a:pt x="2699" y="7800"/>
                    <a:pt x="0" y="17609"/>
                    <a:pt x="2790" y="22892"/>
                  </a:cubicBezTo>
                  <a:cubicBezTo>
                    <a:pt x="2379" y="24972"/>
                    <a:pt x="3522" y="27328"/>
                    <a:pt x="4299" y="30689"/>
                  </a:cubicBezTo>
                  <a:cubicBezTo>
                    <a:pt x="4958" y="33625"/>
                    <a:pt x="6732" y="34966"/>
                    <a:pt x="8512" y="34966"/>
                  </a:cubicBezTo>
                  <a:cubicBezTo>
                    <a:pt x="8895" y="34966"/>
                    <a:pt x="9278" y="34904"/>
                    <a:pt x="9650" y="34782"/>
                  </a:cubicBezTo>
                  <a:cubicBezTo>
                    <a:pt x="10611" y="34462"/>
                    <a:pt x="11457" y="33845"/>
                    <a:pt x="12051" y="33021"/>
                  </a:cubicBezTo>
                  <a:cubicBezTo>
                    <a:pt x="14201" y="30140"/>
                    <a:pt x="18042" y="30689"/>
                    <a:pt x="17310" y="27945"/>
                  </a:cubicBezTo>
                  <a:cubicBezTo>
                    <a:pt x="16899" y="26482"/>
                    <a:pt x="16670" y="24995"/>
                    <a:pt x="16579" y="23509"/>
                  </a:cubicBezTo>
                  <a:cubicBezTo>
                    <a:pt x="16533" y="22388"/>
                    <a:pt x="16533" y="21268"/>
                    <a:pt x="16579" y="20148"/>
                  </a:cubicBezTo>
                  <a:cubicBezTo>
                    <a:pt x="16602" y="19919"/>
                    <a:pt x="16579" y="19713"/>
                    <a:pt x="16556" y="19484"/>
                  </a:cubicBezTo>
                  <a:cubicBezTo>
                    <a:pt x="17974" y="18524"/>
                    <a:pt x="18797" y="17609"/>
                    <a:pt x="19071" y="16695"/>
                  </a:cubicBezTo>
                  <a:cubicBezTo>
                    <a:pt x="19488" y="16854"/>
                    <a:pt x="19905" y="16935"/>
                    <a:pt x="20307" y="16935"/>
                  </a:cubicBezTo>
                  <a:cubicBezTo>
                    <a:pt x="21118" y="16935"/>
                    <a:pt x="21867" y="16605"/>
                    <a:pt x="22433" y="15917"/>
                  </a:cubicBezTo>
                  <a:cubicBezTo>
                    <a:pt x="22959" y="16649"/>
                    <a:pt x="23667" y="17198"/>
                    <a:pt x="24491" y="17518"/>
                  </a:cubicBezTo>
                  <a:cubicBezTo>
                    <a:pt x="24536" y="17518"/>
                    <a:pt x="24582" y="17541"/>
                    <a:pt x="24628" y="17564"/>
                  </a:cubicBezTo>
                  <a:cubicBezTo>
                    <a:pt x="24948" y="17724"/>
                    <a:pt x="25794" y="18318"/>
                    <a:pt x="27326" y="20399"/>
                  </a:cubicBezTo>
                  <a:cubicBezTo>
                    <a:pt x="28195" y="21565"/>
                    <a:pt x="29041" y="22274"/>
                    <a:pt x="30070" y="22457"/>
                  </a:cubicBezTo>
                  <a:cubicBezTo>
                    <a:pt x="30848" y="24629"/>
                    <a:pt x="31511" y="25933"/>
                    <a:pt x="32265" y="26573"/>
                  </a:cubicBezTo>
                  <a:cubicBezTo>
                    <a:pt x="32265" y="26573"/>
                    <a:pt x="32860" y="29591"/>
                    <a:pt x="31808" y="31535"/>
                  </a:cubicBezTo>
                  <a:cubicBezTo>
                    <a:pt x="30756" y="33479"/>
                    <a:pt x="31533" y="34576"/>
                    <a:pt x="31533" y="34576"/>
                  </a:cubicBezTo>
                  <a:cubicBezTo>
                    <a:pt x="30947" y="34398"/>
                    <a:pt x="30431" y="34319"/>
                    <a:pt x="29980" y="34319"/>
                  </a:cubicBezTo>
                  <a:cubicBezTo>
                    <a:pt x="27652" y="34319"/>
                    <a:pt x="27068" y="36418"/>
                    <a:pt x="27623" y="37778"/>
                  </a:cubicBezTo>
                  <a:cubicBezTo>
                    <a:pt x="28309" y="39401"/>
                    <a:pt x="26480" y="40453"/>
                    <a:pt x="27120" y="41825"/>
                  </a:cubicBezTo>
                  <a:cubicBezTo>
                    <a:pt x="27761" y="43197"/>
                    <a:pt x="27829" y="47062"/>
                    <a:pt x="27829" y="47062"/>
                  </a:cubicBezTo>
                  <a:cubicBezTo>
                    <a:pt x="28561" y="46467"/>
                    <a:pt x="29270" y="45827"/>
                    <a:pt x="29910" y="45141"/>
                  </a:cubicBezTo>
                  <a:cubicBezTo>
                    <a:pt x="29956" y="45095"/>
                    <a:pt x="30001" y="45049"/>
                    <a:pt x="30024" y="45026"/>
                  </a:cubicBezTo>
                  <a:cubicBezTo>
                    <a:pt x="31396" y="43540"/>
                    <a:pt x="32974" y="41322"/>
                    <a:pt x="33454" y="38715"/>
                  </a:cubicBezTo>
                  <a:lnTo>
                    <a:pt x="33454" y="38692"/>
                  </a:lnTo>
                  <a:cubicBezTo>
                    <a:pt x="33637" y="38418"/>
                    <a:pt x="33774" y="38121"/>
                    <a:pt x="33889" y="37801"/>
                  </a:cubicBezTo>
                  <a:cubicBezTo>
                    <a:pt x="34323" y="37435"/>
                    <a:pt x="34552" y="36886"/>
                    <a:pt x="34552" y="36337"/>
                  </a:cubicBezTo>
                  <a:cubicBezTo>
                    <a:pt x="41069" y="29226"/>
                    <a:pt x="38897" y="27008"/>
                    <a:pt x="39788" y="23417"/>
                  </a:cubicBezTo>
                  <a:cubicBezTo>
                    <a:pt x="40520" y="22091"/>
                    <a:pt x="40451" y="20513"/>
                    <a:pt x="40337" y="18387"/>
                  </a:cubicBezTo>
                  <a:cubicBezTo>
                    <a:pt x="40634" y="17815"/>
                    <a:pt x="40726" y="16763"/>
                    <a:pt x="40657" y="14865"/>
                  </a:cubicBezTo>
                  <a:cubicBezTo>
                    <a:pt x="40360" y="8737"/>
                    <a:pt x="35787" y="4827"/>
                    <a:pt x="32174" y="4095"/>
                  </a:cubicBezTo>
                  <a:cubicBezTo>
                    <a:pt x="31419" y="1306"/>
                    <a:pt x="27557" y="0"/>
                    <a:pt x="23923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76" name="Google Shape;776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914191" y="248869"/>
              <a:ext cx="1152400" cy="1276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bg>
      <p:bgPr>
        <a:gradFill>
          <a:gsLst>
            <a:gs pos="0">
              <a:schemeClr val="lt1"/>
            </a:gs>
            <a:gs pos="11000">
              <a:schemeClr val="accent1"/>
            </a:gs>
            <a:gs pos="28000">
              <a:schemeClr val="accent1"/>
            </a:gs>
            <a:gs pos="89000">
              <a:schemeClr val="lt1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26"/>
          <p:cNvGrpSpPr/>
          <p:nvPr/>
        </p:nvGrpSpPr>
        <p:grpSpPr>
          <a:xfrm flipH="1">
            <a:off x="198801" y="-39456"/>
            <a:ext cx="8723673" cy="5222400"/>
            <a:chOff x="198801" y="-39456"/>
            <a:chExt cx="8723673" cy="5222400"/>
          </a:xfrm>
        </p:grpSpPr>
        <p:sp>
          <p:nvSpPr>
            <p:cNvPr id="779" name="Google Shape;779;p26"/>
            <p:cNvSpPr/>
            <p:nvPr/>
          </p:nvSpPr>
          <p:spPr>
            <a:xfrm>
              <a:off x="782057" y="-39456"/>
              <a:ext cx="9288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6"/>
            <p:cNvSpPr/>
            <p:nvPr/>
          </p:nvSpPr>
          <p:spPr>
            <a:xfrm>
              <a:off x="2299625" y="-39456"/>
              <a:ext cx="27903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6"/>
            <p:cNvSpPr/>
            <p:nvPr/>
          </p:nvSpPr>
          <p:spPr>
            <a:xfrm>
              <a:off x="4084776" y="-39456"/>
              <a:ext cx="24615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6"/>
            <p:cNvSpPr/>
            <p:nvPr/>
          </p:nvSpPr>
          <p:spPr>
            <a:xfrm>
              <a:off x="198801" y="-39456"/>
              <a:ext cx="7824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6"/>
            <p:cNvSpPr/>
            <p:nvPr/>
          </p:nvSpPr>
          <p:spPr>
            <a:xfrm>
              <a:off x="7389475" y="-39456"/>
              <a:ext cx="1533000" cy="5222400"/>
            </a:xfrm>
            <a:prstGeom prst="rect">
              <a:avLst/>
            </a:prstGeom>
            <a:solidFill>
              <a:srgbClr val="D58D2F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26"/>
          <p:cNvGrpSpPr/>
          <p:nvPr/>
        </p:nvGrpSpPr>
        <p:grpSpPr>
          <a:xfrm rot="5400000">
            <a:off x="3282080" y="834660"/>
            <a:ext cx="9516656" cy="2690106"/>
            <a:chOff x="-197400" y="1824375"/>
            <a:chExt cx="9516656" cy="2690106"/>
          </a:xfrm>
        </p:grpSpPr>
        <p:sp>
          <p:nvSpPr>
            <p:cNvPr id="785" name="Google Shape;785;p26"/>
            <p:cNvSpPr/>
            <p:nvPr/>
          </p:nvSpPr>
          <p:spPr>
            <a:xfrm>
              <a:off x="-191644" y="1824381"/>
              <a:ext cx="9510900" cy="269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6" name="Google Shape;786;p26"/>
            <p:cNvGrpSpPr/>
            <p:nvPr/>
          </p:nvGrpSpPr>
          <p:grpSpPr>
            <a:xfrm>
              <a:off x="-197400" y="1824375"/>
              <a:ext cx="9510900" cy="2690100"/>
              <a:chOff x="-197400" y="1824375"/>
              <a:chExt cx="9510900" cy="2690100"/>
            </a:xfrm>
          </p:grpSpPr>
          <p:sp>
            <p:nvSpPr>
              <p:cNvPr id="787" name="Google Shape;787;p26"/>
              <p:cNvSpPr/>
              <p:nvPr/>
            </p:nvSpPr>
            <p:spPr>
              <a:xfrm>
                <a:off x="-5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26"/>
              <p:cNvSpPr/>
              <p:nvPr/>
            </p:nvSpPr>
            <p:spPr>
              <a:xfrm>
                <a:off x="627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26"/>
              <p:cNvSpPr/>
              <p:nvPr/>
            </p:nvSpPr>
            <p:spPr>
              <a:xfrm>
                <a:off x="1313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26"/>
              <p:cNvSpPr/>
              <p:nvPr/>
            </p:nvSpPr>
            <p:spPr>
              <a:xfrm>
                <a:off x="1999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26"/>
              <p:cNvSpPr/>
              <p:nvPr/>
            </p:nvSpPr>
            <p:spPr>
              <a:xfrm>
                <a:off x="2685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6"/>
              <p:cNvSpPr/>
              <p:nvPr/>
            </p:nvSpPr>
            <p:spPr>
              <a:xfrm>
                <a:off x="3370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6"/>
              <p:cNvSpPr/>
              <p:nvPr/>
            </p:nvSpPr>
            <p:spPr>
              <a:xfrm>
                <a:off x="4056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6"/>
              <p:cNvSpPr/>
              <p:nvPr/>
            </p:nvSpPr>
            <p:spPr>
              <a:xfrm>
                <a:off x="4742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6"/>
              <p:cNvSpPr/>
              <p:nvPr/>
            </p:nvSpPr>
            <p:spPr>
              <a:xfrm>
                <a:off x="542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6"/>
              <p:cNvSpPr/>
              <p:nvPr/>
            </p:nvSpPr>
            <p:spPr>
              <a:xfrm>
                <a:off x="6114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6"/>
              <p:cNvSpPr/>
              <p:nvPr/>
            </p:nvSpPr>
            <p:spPr>
              <a:xfrm>
                <a:off x="6799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6"/>
              <p:cNvSpPr/>
              <p:nvPr/>
            </p:nvSpPr>
            <p:spPr>
              <a:xfrm>
                <a:off x="7485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6"/>
              <p:cNvSpPr/>
              <p:nvPr/>
            </p:nvSpPr>
            <p:spPr>
              <a:xfrm>
                <a:off x="8171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6"/>
              <p:cNvSpPr/>
              <p:nvPr/>
            </p:nvSpPr>
            <p:spPr>
              <a:xfrm>
                <a:off x="8857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26"/>
              <p:cNvSpPr/>
              <p:nvPr/>
            </p:nvSpPr>
            <p:spPr>
              <a:xfrm rot="5400000">
                <a:off x="4385550" y="-259831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6"/>
              <p:cNvSpPr/>
              <p:nvPr/>
            </p:nvSpPr>
            <p:spPr>
              <a:xfrm rot="5400000">
                <a:off x="4385550" y="-190996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6"/>
              <p:cNvSpPr/>
              <p:nvPr/>
            </p:nvSpPr>
            <p:spPr>
              <a:xfrm rot="5400000">
                <a:off x="4385550" y="-122160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6"/>
              <p:cNvSpPr/>
              <p:nvPr/>
            </p:nvSpPr>
            <p:spPr>
              <a:xfrm rot="5400000">
                <a:off x="4385550" y="-53325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5" name="Google Shape;805;p26"/>
          <p:cNvSpPr/>
          <p:nvPr/>
        </p:nvSpPr>
        <p:spPr>
          <a:xfrm>
            <a:off x="7008475" y="-39456"/>
            <a:ext cx="1533000" cy="5222400"/>
          </a:xfrm>
          <a:prstGeom prst="rect">
            <a:avLst/>
          </a:prstGeom>
          <a:solidFill>
            <a:srgbClr val="D58D2F">
              <a:alpha val="8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6" name="Google Shape;806;p26"/>
          <p:cNvGrpSpPr/>
          <p:nvPr/>
        </p:nvGrpSpPr>
        <p:grpSpPr>
          <a:xfrm rot="-5400684" flipH="1">
            <a:off x="8067089" y="2594402"/>
            <a:ext cx="286947" cy="2630132"/>
            <a:chOff x="-3172831" y="1336"/>
            <a:chExt cx="570697" cy="5230971"/>
          </a:xfrm>
        </p:grpSpPr>
        <p:sp>
          <p:nvSpPr>
            <p:cNvPr id="807" name="Google Shape;807;p26"/>
            <p:cNvSpPr/>
            <p:nvPr/>
          </p:nvSpPr>
          <p:spPr>
            <a:xfrm>
              <a:off x="-3172823" y="1336"/>
              <a:ext cx="570682" cy="5230971"/>
            </a:xfrm>
            <a:custGeom>
              <a:avLst/>
              <a:gdLst/>
              <a:ahLst/>
              <a:cxnLst/>
              <a:rect l="l" t="t" r="r" b="b"/>
              <a:pathLst>
                <a:path w="11486" h="105288" extrusionOk="0">
                  <a:moveTo>
                    <a:pt x="2198" y="0"/>
                  </a:moveTo>
                  <a:cubicBezTo>
                    <a:pt x="1870" y="0"/>
                    <a:pt x="1544" y="211"/>
                    <a:pt x="1532" y="645"/>
                  </a:cubicBezTo>
                  <a:lnTo>
                    <a:pt x="1" y="27444"/>
                  </a:lnTo>
                  <a:lnTo>
                    <a:pt x="1" y="27495"/>
                  </a:lnTo>
                  <a:cubicBezTo>
                    <a:pt x="128" y="29358"/>
                    <a:pt x="843" y="31145"/>
                    <a:pt x="2017" y="32599"/>
                  </a:cubicBezTo>
                  <a:cubicBezTo>
                    <a:pt x="3855" y="34794"/>
                    <a:pt x="4110" y="35841"/>
                    <a:pt x="4110" y="40971"/>
                  </a:cubicBezTo>
                  <a:cubicBezTo>
                    <a:pt x="4084" y="42017"/>
                    <a:pt x="3982" y="43957"/>
                    <a:pt x="3855" y="46637"/>
                  </a:cubicBezTo>
                  <a:cubicBezTo>
                    <a:pt x="3395" y="55493"/>
                    <a:pt x="2604" y="70858"/>
                    <a:pt x="2604" y="83619"/>
                  </a:cubicBezTo>
                  <a:cubicBezTo>
                    <a:pt x="2604" y="94236"/>
                    <a:pt x="3140" y="103067"/>
                    <a:pt x="4875" y="104904"/>
                  </a:cubicBezTo>
                  <a:cubicBezTo>
                    <a:pt x="5080" y="105134"/>
                    <a:pt x="5386" y="105287"/>
                    <a:pt x="5718" y="105287"/>
                  </a:cubicBezTo>
                  <a:cubicBezTo>
                    <a:pt x="6049" y="105287"/>
                    <a:pt x="6356" y="105134"/>
                    <a:pt x="6585" y="104879"/>
                  </a:cubicBezTo>
                  <a:cubicBezTo>
                    <a:pt x="8295" y="103067"/>
                    <a:pt x="8857" y="94185"/>
                    <a:pt x="8857" y="83517"/>
                  </a:cubicBezTo>
                  <a:cubicBezTo>
                    <a:pt x="8857" y="70704"/>
                    <a:pt x="8066" y="55289"/>
                    <a:pt x="7606" y="46382"/>
                  </a:cubicBezTo>
                  <a:cubicBezTo>
                    <a:pt x="7504" y="43906"/>
                    <a:pt x="7402" y="41966"/>
                    <a:pt x="7351" y="40894"/>
                  </a:cubicBezTo>
                  <a:cubicBezTo>
                    <a:pt x="7351" y="35866"/>
                    <a:pt x="7632" y="34769"/>
                    <a:pt x="9469" y="32599"/>
                  </a:cubicBezTo>
                  <a:cubicBezTo>
                    <a:pt x="10644" y="31145"/>
                    <a:pt x="11333" y="29358"/>
                    <a:pt x="11486" y="27495"/>
                  </a:cubicBezTo>
                  <a:lnTo>
                    <a:pt x="11486" y="27444"/>
                  </a:lnTo>
                  <a:lnTo>
                    <a:pt x="11460" y="27444"/>
                  </a:lnTo>
                  <a:lnTo>
                    <a:pt x="9903" y="671"/>
                  </a:lnTo>
                  <a:cubicBezTo>
                    <a:pt x="9866" y="259"/>
                    <a:pt x="9555" y="61"/>
                    <a:pt x="9243" y="61"/>
                  </a:cubicBezTo>
                  <a:cubicBezTo>
                    <a:pt x="8916" y="61"/>
                    <a:pt x="8589" y="279"/>
                    <a:pt x="8576" y="696"/>
                  </a:cubicBezTo>
                  <a:lnTo>
                    <a:pt x="8576" y="22773"/>
                  </a:lnTo>
                  <a:cubicBezTo>
                    <a:pt x="8602" y="23067"/>
                    <a:pt x="8391" y="23214"/>
                    <a:pt x="8181" y="23214"/>
                  </a:cubicBezTo>
                  <a:cubicBezTo>
                    <a:pt x="7970" y="23214"/>
                    <a:pt x="7759" y="23067"/>
                    <a:pt x="7785" y="22773"/>
                  </a:cubicBezTo>
                  <a:lnTo>
                    <a:pt x="7785" y="875"/>
                  </a:lnTo>
                  <a:cubicBezTo>
                    <a:pt x="7785" y="406"/>
                    <a:pt x="7419" y="23"/>
                    <a:pt x="6984" y="23"/>
                  </a:cubicBezTo>
                  <a:cubicBezTo>
                    <a:pt x="6945" y="23"/>
                    <a:pt x="6906" y="27"/>
                    <a:pt x="6866" y="33"/>
                  </a:cubicBezTo>
                  <a:cubicBezTo>
                    <a:pt x="6458" y="109"/>
                    <a:pt x="6177" y="467"/>
                    <a:pt x="6177" y="875"/>
                  </a:cubicBezTo>
                  <a:lnTo>
                    <a:pt x="6177" y="22697"/>
                  </a:lnTo>
                  <a:cubicBezTo>
                    <a:pt x="6203" y="23028"/>
                    <a:pt x="5967" y="23194"/>
                    <a:pt x="5730" y="23194"/>
                  </a:cubicBezTo>
                  <a:cubicBezTo>
                    <a:pt x="5494" y="23194"/>
                    <a:pt x="5258" y="23028"/>
                    <a:pt x="5284" y="22697"/>
                  </a:cubicBezTo>
                  <a:lnTo>
                    <a:pt x="5284" y="875"/>
                  </a:lnTo>
                  <a:cubicBezTo>
                    <a:pt x="5284" y="467"/>
                    <a:pt x="5003" y="109"/>
                    <a:pt x="4595" y="33"/>
                  </a:cubicBezTo>
                  <a:cubicBezTo>
                    <a:pt x="4555" y="27"/>
                    <a:pt x="4516" y="23"/>
                    <a:pt x="4477" y="23"/>
                  </a:cubicBezTo>
                  <a:cubicBezTo>
                    <a:pt x="4038" y="23"/>
                    <a:pt x="3652" y="406"/>
                    <a:pt x="3676" y="875"/>
                  </a:cubicBezTo>
                  <a:lnTo>
                    <a:pt x="3676" y="22748"/>
                  </a:lnTo>
                  <a:cubicBezTo>
                    <a:pt x="3701" y="23041"/>
                    <a:pt x="3491" y="23188"/>
                    <a:pt x="3280" y="23188"/>
                  </a:cubicBezTo>
                  <a:cubicBezTo>
                    <a:pt x="3070" y="23188"/>
                    <a:pt x="2859" y="23041"/>
                    <a:pt x="2885" y="22748"/>
                  </a:cubicBezTo>
                  <a:lnTo>
                    <a:pt x="2885" y="696"/>
                  </a:lnTo>
                  <a:cubicBezTo>
                    <a:pt x="2898" y="237"/>
                    <a:pt x="2546" y="0"/>
                    <a:pt x="2198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08" name="Google Shape;808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3172831" y="45072"/>
              <a:ext cx="570697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9" name="Google Shape;809;p26"/>
          <p:cNvGrpSpPr/>
          <p:nvPr/>
        </p:nvGrpSpPr>
        <p:grpSpPr>
          <a:xfrm rot="-5400000" flipH="1">
            <a:off x="7951602" y="3342066"/>
            <a:ext cx="506742" cy="2619011"/>
            <a:chOff x="-1428284" y="1554494"/>
            <a:chExt cx="1004244" cy="5190271"/>
          </a:xfrm>
        </p:grpSpPr>
        <p:sp>
          <p:nvSpPr>
            <p:cNvPr id="810" name="Google Shape;810;p26"/>
            <p:cNvSpPr/>
            <p:nvPr/>
          </p:nvSpPr>
          <p:spPr>
            <a:xfrm>
              <a:off x="-1428284" y="1554494"/>
              <a:ext cx="1004244" cy="5190271"/>
            </a:xfrm>
            <a:custGeom>
              <a:avLst/>
              <a:gdLst/>
              <a:ahLst/>
              <a:cxnLst/>
              <a:rect l="l" t="t" r="r" b="b"/>
              <a:pathLst>
                <a:path w="20368" h="105274" extrusionOk="0">
                  <a:moveTo>
                    <a:pt x="10184" y="0"/>
                  </a:moveTo>
                  <a:cubicBezTo>
                    <a:pt x="3497" y="0"/>
                    <a:pt x="0" y="13297"/>
                    <a:pt x="0" y="20418"/>
                  </a:cubicBezTo>
                  <a:cubicBezTo>
                    <a:pt x="0" y="24885"/>
                    <a:pt x="1761" y="28968"/>
                    <a:pt x="4747" y="31367"/>
                  </a:cubicBezTo>
                  <a:cubicBezTo>
                    <a:pt x="4926" y="31521"/>
                    <a:pt x="5105" y="31674"/>
                    <a:pt x="5283" y="31776"/>
                  </a:cubicBezTo>
                  <a:cubicBezTo>
                    <a:pt x="6228" y="32618"/>
                    <a:pt x="8397" y="35170"/>
                    <a:pt x="8193" y="40836"/>
                  </a:cubicBezTo>
                  <a:cubicBezTo>
                    <a:pt x="8142" y="41883"/>
                    <a:pt x="8040" y="43822"/>
                    <a:pt x="7861" y="46477"/>
                  </a:cubicBezTo>
                  <a:cubicBezTo>
                    <a:pt x="6355" y="71412"/>
                    <a:pt x="5130" y="100584"/>
                    <a:pt x="9010" y="104719"/>
                  </a:cubicBezTo>
                  <a:cubicBezTo>
                    <a:pt x="9303" y="105089"/>
                    <a:pt x="9737" y="105274"/>
                    <a:pt x="10174" y="105274"/>
                  </a:cubicBezTo>
                  <a:cubicBezTo>
                    <a:pt x="10611" y="105274"/>
                    <a:pt x="11052" y="105089"/>
                    <a:pt x="11358" y="104719"/>
                  </a:cubicBezTo>
                  <a:cubicBezTo>
                    <a:pt x="15237" y="100584"/>
                    <a:pt x="13987" y="71412"/>
                    <a:pt x="12481" y="46477"/>
                  </a:cubicBezTo>
                  <a:cubicBezTo>
                    <a:pt x="12328" y="43797"/>
                    <a:pt x="12200" y="41883"/>
                    <a:pt x="12174" y="40836"/>
                  </a:cubicBezTo>
                  <a:cubicBezTo>
                    <a:pt x="11945" y="35298"/>
                    <a:pt x="14038" y="32720"/>
                    <a:pt x="14982" y="31852"/>
                  </a:cubicBezTo>
                  <a:cubicBezTo>
                    <a:pt x="18300" y="29606"/>
                    <a:pt x="20367" y="25216"/>
                    <a:pt x="20367" y="20418"/>
                  </a:cubicBezTo>
                  <a:cubicBezTo>
                    <a:pt x="20367" y="13221"/>
                    <a:pt x="16513" y="0"/>
                    <a:pt x="10184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11" name="Google Shape;811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28231" y="1577880"/>
              <a:ext cx="1004138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2" name="Google Shape;812;p26"/>
          <p:cNvGrpSpPr/>
          <p:nvPr/>
        </p:nvGrpSpPr>
        <p:grpSpPr>
          <a:xfrm flipH="1">
            <a:off x="-2231" y="74790"/>
            <a:ext cx="1033588" cy="1145162"/>
            <a:chOff x="2914191" y="248869"/>
            <a:chExt cx="1152400" cy="1276800"/>
          </a:xfrm>
        </p:grpSpPr>
        <p:sp>
          <p:nvSpPr>
            <p:cNvPr id="813" name="Google Shape;813;p26"/>
            <p:cNvSpPr/>
            <p:nvPr/>
          </p:nvSpPr>
          <p:spPr>
            <a:xfrm>
              <a:off x="3003702" y="354663"/>
              <a:ext cx="947770" cy="1078073"/>
            </a:xfrm>
            <a:custGeom>
              <a:avLst/>
              <a:gdLst/>
              <a:ahLst/>
              <a:cxnLst/>
              <a:rect l="l" t="t" r="r" b="b"/>
              <a:pathLst>
                <a:path w="41069" h="47062" extrusionOk="0">
                  <a:moveTo>
                    <a:pt x="23923" y="0"/>
                  </a:moveTo>
                  <a:cubicBezTo>
                    <a:pt x="22492" y="0"/>
                    <a:pt x="21096" y="202"/>
                    <a:pt x="19940" y="597"/>
                  </a:cubicBezTo>
                  <a:cubicBezTo>
                    <a:pt x="19440" y="234"/>
                    <a:pt x="18735" y="65"/>
                    <a:pt x="17905" y="65"/>
                  </a:cubicBezTo>
                  <a:cubicBezTo>
                    <a:pt x="14338" y="65"/>
                    <a:pt x="8464" y="3197"/>
                    <a:pt x="6609" y="7594"/>
                  </a:cubicBezTo>
                  <a:cubicBezTo>
                    <a:pt x="6357" y="7594"/>
                    <a:pt x="6129" y="7594"/>
                    <a:pt x="5900" y="7617"/>
                  </a:cubicBezTo>
                  <a:cubicBezTo>
                    <a:pt x="2699" y="7800"/>
                    <a:pt x="0" y="17609"/>
                    <a:pt x="2790" y="22892"/>
                  </a:cubicBezTo>
                  <a:cubicBezTo>
                    <a:pt x="2379" y="24972"/>
                    <a:pt x="3522" y="27328"/>
                    <a:pt x="4299" y="30689"/>
                  </a:cubicBezTo>
                  <a:cubicBezTo>
                    <a:pt x="4958" y="33625"/>
                    <a:pt x="6732" y="34966"/>
                    <a:pt x="8512" y="34966"/>
                  </a:cubicBezTo>
                  <a:cubicBezTo>
                    <a:pt x="8895" y="34966"/>
                    <a:pt x="9278" y="34904"/>
                    <a:pt x="9650" y="34782"/>
                  </a:cubicBezTo>
                  <a:cubicBezTo>
                    <a:pt x="10611" y="34462"/>
                    <a:pt x="11457" y="33845"/>
                    <a:pt x="12051" y="33021"/>
                  </a:cubicBezTo>
                  <a:cubicBezTo>
                    <a:pt x="14201" y="30140"/>
                    <a:pt x="18042" y="30689"/>
                    <a:pt x="17310" y="27945"/>
                  </a:cubicBezTo>
                  <a:cubicBezTo>
                    <a:pt x="16899" y="26482"/>
                    <a:pt x="16670" y="24995"/>
                    <a:pt x="16579" y="23509"/>
                  </a:cubicBezTo>
                  <a:cubicBezTo>
                    <a:pt x="16533" y="22388"/>
                    <a:pt x="16533" y="21268"/>
                    <a:pt x="16579" y="20148"/>
                  </a:cubicBezTo>
                  <a:cubicBezTo>
                    <a:pt x="16602" y="19919"/>
                    <a:pt x="16579" y="19713"/>
                    <a:pt x="16556" y="19484"/>
                  </a:cubicBezTo>
                  <a:cubicBezTo>
                    <a:pt x="17974" y="18524"/>
                    <a:pt x="18797" y="17609"/>
                    <a:pt x="19071" y="16695"/>
                  </a:cubicBezTo>
                  <a:cubicBezTo>
                    <a:pt x="19488" y="16854"/>
                    <a:pt x="19905" y="16935"/>
                    <a:pt x="20307" y="16935"/>
                  </a:cubicBezTo>
                  <a:cubicBezTo>
                    <a:pt x="21118" y="16935"/>
                    <a:pt x="21867" y="16605"/>
                    <a:pt x="22433" y="15917"/>
                  </a:cubicBezTo>
                  <a:cubicBezTo>
                    <a:pt x="22959" y="16649"/>
                    <a:pt x="23667" y="17198"/>
                    <a:pt x="24491" y="17518"/>
                  </a:cubicBezTo>
                  <a:cubicBezTo>
                    <a:pt x="24536" y="17518"/>
                    <a:pt x="24582" y="17541"/>
                    <a:pt x="24628" y="17564"/>
                  </a:cubicBezTo>
                  <a:cubicBezTo>
                    <a:pt x="24948" y="17724"/>
                    <a:pt x="25794" y="18318"/>
                    <a:pt x="27326" y="20399"/>
                  </a:cubicBezTo>
                  <a:cubicBezTo>
                    <a:pt x="28195" y="21565"/>
                    <a:pt x="29041" y="22274"/>
                    <a:pt x="30070" y="22457"/>
                  </a:cubicBezTo>
                  <a:cubicBezTo>
                    <a:pt x="30848" y="24629"/>
                    <a:pt x="31511" y="25933"/>
                    <a:pt x="32265" y="26573"/>
                  </a:cubicBezTo>
                  <a:cubicBezTo>
                    <a:pt x="32265" y="26573"/>
                    <a:pt x="32860" y="29591"/>
                    <a:pt x="31808" y="31535"/>
                  </a:cubicBezTo>
                  <a:cubicBezTo>
                    <a:pt x="30756" y="33479"/>
                    <a:pt x="31533" y="34576"/>
                    <a:pt x="31533" y="34576"/>
                  </a:cubicBezTo>
                  <a:cubicBezTo>
                    <a:pt x="30947" y="34398"/>
                    <a:pt x="30431" y="34319"/>
                    <a:pt x="29980" y="34319"/>
                  </a:cubicBezTo>
                  <a:cubicBezTo>
                    <a:pt x="27652" y="34319"/>
                    <a:pt x="27068" y="36418"/>
                    <a:pt x="27623" y="37778"/>
                  </a:cubicBezTo>
                  <a:cubicBezTo>
                    <a:pt x="28309" y="39401"/>
                    <a:pt x="26480" y="40453"/>
                    <a:pt x="27120" y="41825"/>
                  </a:cubicBezTo>
                  <a:cubicBezTo>
                    <a:pt x="27761" y="43197"/>
                    <a:pt x="27829" y="47062"/>
                    <a:pt x="27829" y="47062"/>
                  </a:cubicBezTo>
                  <a:cubicBezTo>
                    <a:pt x="28561" y="46467"/>
                    <a:pt x="29270" y="45827"/>
                    <a:pt x="29910" y="45141"/>
                  </a:cubicBezTo>
                  <a:cubicBezTo>
                    <a:pt x="29956" y="45095"/>
                    <a:pt x="30001" y="45049"/>
                    <a:pt x="30024" y="45026"/>
                  </a:cubicBezTo>
                  <a:cubicBezTo>
                    <a:pt x="31396" y="43540"/>
                    <a:pt x="32974" y="41322"/>
                    <a:pt x="33454" y="38715"/>
                  </a:cubicBezTo>
                  <a:lnTo>
                    <a:pt x="33454" y="38692"/>
                  </a:lnTo>
                  <a:cubicBezTo>
                    <a:pt x="33637" y="38418"/>
                    <a:pt x="33774" y="38121"/>
                    <a:pt x="33889" y="37801"/>
                  </a:cubicBezTo>
                  <a:cubicBezTo>
                    <a:pt x="34323" y="37435"/>
                    <a:pt x="34552" y="36886"/>
                    <a:pt x="34552" y="36337"/>
                  </a:cubicBezTo>
                  <a:cubicBezTo>
                    <a:pt x="41069" y="29226"/>
                    <a:pt x="38897" y="27008"/>
                    <a:pt x="39788" y="23417"/>
                  </a:cubicBezTo>
                  <a:cubicBezTo>
                    <a:pt x="40520" y="22091"/>
                    <a:pt x="40451" y="20513"/>
                    <a:pt x="40337" y="18387"/>
                  </a:cubicBezTo>
                  <a:cubicBezTo>
                    <a:pt x="40634" y="17815"/>
                    <a:pt x="40726" y="16763"/>
                    <a:pt x="40657" y="14865"/>
                  </a:cubicBezTo>
                  <a:cubicBezTo>
                    <a:pt x="40360" y="8737"/>
                    <a:pt x="35787" y="4827"/>
                    <a:pt x="32174" y="4095"/>
                  </a:cubicBezTo>
                  <a:cubicBezTo>
                    <a:pt x="31419" y="1306"/>
                    <a:pt x="27557" y="0"/>
                    <a:pt x="23923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14" name="Google Shape;814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14191" y="248869"/>
              <a:ext cx="1152400" cy="1276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lt1"/>
            </a:gs>
            <a:gs pos="11000">
              <a:schemeClr val="accent1"/>
            </a:gs>
            <a:gs pos="28000">
              <a:schemeClr val="accent1"/>
            </a:gs>
            <a:gs pos="89000">
              <a:schemeClr val="lt1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6"/>
          <p:cNvGrpSpPr/>
          <p:nvPr/>
        </p:nvGrpSpPr>
        <p:grpSpPr>
          <a:xfrm flipH="1">
            <a:off x="198801" y="-39456"/>
            <a:ext cx="8723673" cy="5222400"/>
            <a:chOff x="198801" y="-39456"/>
            <a:chExt cx="8723673" cy="5222400"/>
          </a:xfrm>
        </p:grpSpPr>
        <p:sp>
          <p:nvSpPr>
            <p:cNvPr id="80" name="Google Shape;80;p6"/>
            <p:cNvSpPr/>
            <p:nvPr/>
          </p:nvSpPr>
          <p:spPr>
            <a:xfrm>
              <a:off x="782057" y="-39456"/>
              <a:ext cx="9288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2299625" y="-39456"/>
              <a:ext cx="27903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4084776" y="-39456"/>
              <a:ext cx="24615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198801" y="-39456"/>
              <a:ext cx="7824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7389475" y="-39456"/>
              <a:ext cx="1533000" cy="5222400"/>
            </a:xfrm>
            <a:prstGeom prst="rect">
              <a:avLst/>
            </a:prstGeom>
            <a:solidFill>
              <a:srgbClr val="D58D2F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6"/>
          <p:cNvGrpSpPr/>
          <p:nvPr/>
        </p:nvGrpSpPr>
        <p:grpSpPr>
          <a:xfrm rot="2913807">
            <a:off x="4640989" y="-1654746"/>
            <a:ext cx="9516795" cy="2690145"/>
            <a:chOff x="-197400" y="1824375"/>
            <a:chExt cx="9516656" cy="2690106"/>
          </a:xfrm>
        </p:grpSpPr>
        <p:sp>
          <p:nvSpPr>
            <p:cNvPr id="86" name="Google Shape;86;p6"/>
            <p:cNvSpPr/>
            <p:nvPr/>
          </p:nvSpPr>
          <p:spPr>
            <a:xfrm>
              <a:off x="-191644" y="1824381"/>
              <a:ext cx="9510900" cy="269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" name="Google Shape;87;p6"/>
            <p:cNvGrpSpPr/>
            <p:nvPr/>
          </p:nvGrpSpPr>
          <p:grpSpPr>
            <a:xfrm>
              <a:off x="-197400" y="1824375"/>
              <a:ext cx="9510900" cy="2690100"/>
              <a:chOff x="-197400" y="1824375"/>
              <a:chExt cx="9510900" cy="2690100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5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627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6"/>
              <p:cNvSpPr/>
              <p:nvPr/>
            </p:nvSpPr>
            <p:spPr>
              <a:xfrm>
                <a:off x="1313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6"/>
              <p:cNvSpPr/>
              <p:nvPr/>
            </p:nvSpPr>
            <p:spPr>
              <a:xfrm>
                <a:off x="1999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6"/>
              <p:cNvSpPr/>
              <p:nvPr/>
            </p:nvSpPr>
            <p:spPr>
              <a:xfrm>
                <a:off x="2685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6"/>
              <p:cNvSpPr/>
              <p:nvPr/>
            </p:nvSpPr>
            <p:spPr>
              <a:xfrm>
                <a:off x="3370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056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>
                <a:off x="4742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6"/>
              <p:cNvSpPr/>
              <p:nvPr/>
            </p:nvSpPr>
            <p:spPr>
              <a:xfrm>
                <a:off x="542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6114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6799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6"/>
              <p:cNvSpPr/>
              <p:nvPr/>
            </p:nvSpPr>
            <p:spPr>
              <a:xfrm>
                <a:off x="7485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6"/>
              <p:cNvSpPr/>
              <p:nvPr/>
            </p:nvSpPr>
            <p:spPr>
              <a:xfrm>
                <a:off x="8171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6"/>
              <p:cNvSpPr/>
              <p:nvPr/>
            </p:nvSpPr>
            <p:spPr>
              <a:xfrm>
                <a:off x="8857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6"/>
              <p:cNvSpPr/>
              <p:nvPr/>
            </p:nvSpPr>
            <p:spPr>
              <a:xfrm rot="5400000">
                <a:off x="4385550" y="-259831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6"/>
              <p:cNvSpPr/>
              <p:nvPr/>
            </p:nvSpPr>
            <p:spPr>
              <a:xfrm rot="5400000">
                <a:off x="4385550" y="-190996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6"/>
              <p:cNvSpPr/>
              <p:nvPr/>
            </p:nvSpPr>
            <p:spPr>
              <a:xfrm rot="5400000">
                <a:off x="4385550" y="-122160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6"/>
              <p:cNvSpPr/>
              <p:nvPr/>
            </p:nvSpPr>
            <p:spPr>
              <a:xfrm rot="5400000">
                <a:off x="4385550" y="-53325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" name="Google Shape;106;p6"/>
          <p:cNvGrpSpPr/>
          <p:nvPr/>
        </p:nvGrpSpPr>
        <p:grpSpPr>
          <a:xfrm rot="2913807">
            <a:off x="-5017361" y="4128429"/>
            <a:ext cx="9516795" cy="2690145"/>
            <a:chOff x="-197400" y="1824375"/>
            <a:chExt cx="9516656" cy="2690106"/>
          </a:xfrm>
        </p:grpSpPr>
        <p:sp>
          <p:nvSpPr>
            <p:cNvPr id="107" name="Google Shape;107;p6"/>
            <p:cNvSpPr/>
            <p:nvPr/>
          </p:nvSpPr>
          <p:spPr>
            <a:xfrm>
              <a:off x="-191644" y="1824381"/>
              <a:ext cx="9510900" cy="269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" name="Google Shape;108;p6"/>
            <p:cNvGrpSpPr/>
            <p:nvPr/>
          </p:nvGrpSpPr>
          <p:grpSpPr>
            <a:xfrm>
              <a:off x="-197400" y="1824375"/>
              <a:ext cx="9510900" cy="2690100"/>
              <a:chOff x="-197400" y="1824375"/>
              <a:chExt cx="9510900" cy="2690100"/>
            </a:xfrm>
          </p:grpSpPr>
          <p:sp>
            <p:nvSpPr>
              <p:cNvPr id="109" name="Google Shape;109;p6"/>
              <p:cNvSpPr/>
              <p:nvPr/>
            </p:nvSpPr>
            <p:spPr>
              <a:xfrm>
                <a:off x="-5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6"/>
              <p:cNvSpPr/>
              <p:nvPr/>
            </p:nvSpPr>
            <p:spPr>
              <a:xfrm>
                <a:off x="627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6"/>
              <p:cNvSpPr/>
              <p:nvPr/>
            </p:nvSpPr>
            <p:spPr>
              <a:xfrm>
                <a:off x="1313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6"/>
              <p:cNvSpPr/>
              <p:nvPr/>
            </p:nvSpPr>
            <p:spPr>
              <a:xfrm>
                <a:off x="1999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6"/>
              <p:cNvSpPr/>
              <p:nvPr/>
            </p:nvSpPr>
            <p:spPr>
              <a:xfrm>
                <a:off x="2685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6"/>
              <p:cNvSpPr/>
              <p:nvPr/>
            </p:nvSpPr>
            <p:spPr>
              <a:xfrm>
                <a:off x="3370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6"/>
              <p:cNvSpPr/>
              <p:nvPr/>
            </p:nvSpPr>
            <p:spPr>
              <a:xfrm>
                <a:off x="4056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6"/>
              <p:cNvSpPr/>
              <p:nvPr/>
            </p:nvSpPr>
            <p:spPr>
              <a:xfrm>
                <a:off x="4742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6"/>
              <p:cNvSpPr/>
              <p:nvPr/>
            </p:nvSpPr>
            <p:spPr>
              <a:xfrm>
                <a:off x="542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6"/>
              <p:cNvSpPr/>
              <p:nvPr/>
            </p:nvSpPr>
            <p:spPr>
              <a:xfrm>
                <a:off x="6114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6"/>
              <p:cNvSpPr/>
              <p:nvPr/>
            </p:nvSpPr>
            <p:spPr>
              <a:xfrm>
                <a:off x="6799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6"/>
              <p:cNvSpPr/>
              <p:nvPr/>
            </p:nvSpPr>
            <p:spPr>
              <a:xfrm>
                <a:off x="7485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6"/>
              <p:cNvSpPr/>
              <p:nvPr/>
            </p:nvSpPr>
            <p:spPr>
              <a:xfrm>
                <a:off x="8171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6"/>
              <p:cNvSpPr/>
              <p:nvPr/>
            </p:nvSpPr>
            <p:spPr>
              <a:xfrm>
                <a:off x="8857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6"/>
              <p:cNvSpPr/>
              <p:nvPr/>
            </p:nvSpPr>
            <p:spPr>
              <a:xfrm rot="5400000">
                <a:off x="4385550" y="-259831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6"/>
              <p:cNvSpPr/>
              <p:nvPr/>
            </p:nvSpPr>
            <p:spPr>
              <a:xfrm rot="5400000">
                <a:off x="4385550" y="-190996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6"/>
              <p:cNvSpPr/>
              <p:nvPr/>
            </p:nvSpPr>
            <p:spPr>
              <a:xfrm rot="5400000">
                <a:off x="4385550" y="-122160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6"/>
              <p:cNvSpPr/>
              <p:nvPr/>
            </p:nvSpPr>
            <p:spPr>
              <a:xfrm rot="5400000">
                <a:off x="4385550" y="-53325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" name="Google Shape;127;p6"/>
          <p:cNvGrpSpPr/>
          <p:nvPr/>
        </p:nvGrpSpPr>
        <p:grpSpPr>
          <a:xfrm rot="-10799316">
            <a:off x="8638311" y="-672016"/>
            <a:ext cx="286947" cy="2630132"/>
            <a:chOff x="-3172831" y="1336"/>
            <a:chExt cx="570697" cy="5230971"/>
          </a:xfrm>
        </p:grpSpPr>
        <p:sp>
          <p:nvSpPr>
            <p:cNvPr id="128" name="Google Shape;128;p6"/>
            <p:cNvSpPr/>
            <p:nvPr/>
          </p:nvSpPr>
          <p:spPr>
            <a:xfrm>
              <a:off x="-3172823" y="1336"/>
              <a:ext cx="570682" cy="5230971"/>
            </a:xfrm>
            <a:custGeom>
              <a:avLst/>
              <a:gdLst/>
              <a:ahLst/>
              <a:cxnLst/>
              <a:rect l="l" t="t" r="r" b="b"/>
              <a:pathLst>
                <a:path w="11486" h="105288" extrusionOk="0">
                  <a:moveTo>
                    <a:pt x="2198" y="0"/>
                  </a:moveTo>
                  <a:cubicBezTo>
                    <a:pt x="1870" y="0"/>
                    <a:pt x="1544" y="211"/>
                    <a:pt x="1532" y="645"/>
                  </a:cubicBezTo>
                  <a:lnTo>
                    <a:pt x="1" y="27444"/>
                  </a:lnTo>
                  <a:lnTo>
                    <a:pt x="1" y="27495"/>
                  </a:lnTo>
                  <a:cubicBezTo>
                    <a:pt x="128" y="29358"/>
                    <a:pt x="843" y="31145"/>
                    <a:pt x="2017" y="32599"/>
                  </a:cubicBezTo>
                  <a:cubicBezTo>
                    <a:pt x="3855" y="34794"/>
                    <a:pt x="4110" y="35841"/>
                    <a:pt x="4110" y="40971"/>
                  </a:cubicBezTo>
                  <a:cubicBezTo>
                    <a:pt x="4084" y="42017"/>
                    <a:pt x="3982" y="43957"/>
                    <a:pt x="3855" y="46637"/>
                  </a:cubicBezTo>
                  <a:cubicBezTo>
                    <a:pt x="3395" y="55493"/>
                    <a:pt x="2604" y="70858"/>
                    <a:pt x="2604" y="83619"/>
                  </a:cubicBezTo>
                  <a:cubicBezTo>
                    <a:pt x="2604" y="94236"/>
                    <a:pt x="3140" y="103067"/>
                    <a:pt x="4875" y="104904"/>
                  </a:cubicBezTo>
                  <a:cubicBezTo>
                    <a:pt x="5080" y="105134"/>
                    <a:pt x="5386" y="105287"/>
                    <a:pt x="5718" y="105287"/>
                  </a:cubicBezTo>
                  <a:cubicBezTo>
                    <a:pt x="6049" y="105287"/>
                    <a:pt x="6356" y="105134"/>
                    <a:pt x="6585" y="104879"/>
                  </a:cubicBezTo>
                  <a:cubicBezTo>
                    <a:pt x="8295" y="103067"/>
                    <a:pt x="8857" y="94185"/>
                    <a:pt x="8857" y="83517"/>
                  </a:cubicBezTo>
                  <a:cubicBezTo>
                    <a:pt x="8857" y="70704"/>
                    <a:pt x="8066" y="55289"/>
                    <a:pt x="7606" y="46382"/>
                  </a:cubicBezTo>
                  <a:cubicBezTo>
                    <a:pt x="7504" y="43906"/>
                    <a:pt x="7402" y="41966"/>
                    <a:pt x="7351" y="40894"/>
                  </a:cubicBezTo>
                  <a:cubicBezTo>
                    <a:pt x="7351" y="35866"/>
                    <a:pt x="7632" y="34769"/>
                    <a:pt x="9469" y="32599"/>
                  </a:cubicBezTo>
                  <a:cubicBezTo>
                    <a:pt x="10644" y="31145"/>
                    <a:pt x="11333" y="29358"/>
                    <a:pt x="11486" y="27495"/>
                  </a:cubicBezTo>
                  <a:lnTo>
                    <a:pt x="11486" y="27444"/>
                  </a:lnTo>
                  <a:lnTo>
                    <a:pt x="11460" y="27444"/>
                  </a:lnTo>
                  <a:lnTo>
                    <a:pt x="9903" y="671"/>
                  </a:lnTo>
                  <a:cubicBezTo>
                    <a:pt x="9866" y="259"/>
                    <a:pt x="9555" y="61"/>
                    <a:pt x="9243" y="61"/>
                  </a:cubicBezTo>
                  <a:cubicBezTo>
                    <a:pt x="8916" y="61"/>
                    <a:pt x="8589" y="279"/>
                    <a:pt x="8576" y="696"/>
                  </a:cubicBezTo>
                  <a:lnTo>
                    <a:pt x="8576" y="22773"/>
                  </a:lnTo>
                  <a:cubicBezTo>
                    <a:pt x="8602" y="23067"/>
                    <a:pt x="8391" y="23214"/>
                    <a:pt x="8181" y="23214"/>
                  </a:cubicBezTo>
                  <a:cubicBezTo>
                    <a:pt x="7970" y="23214"/>
                    <a:pt x="7759" y="23067"/>
                    <a:pt x="7785" y="22773"/>
                  </a:cubicBezTo>
                  <a:lnTo>
                    <a:pt x="7785" y="875"/>
                  </a:lnTo>
                  <a:cubicBezTo>
                    <a:pt x="7785" y="406"/>
                    <a:pt x="7419" y="23"/>
                    <a:pt x="6984" y="23"/>
                  </a:cubicBezTo>
                  <a:cubicBezTo>
                    <a:pt x="6945" y="23"/>
                    <a:pt x="6906" y="27"/>
                    <a:pt x="6866" y="33"/>
                  </a:cubicBezTo>
                  <a:cubicBezTo>
                    <a:pt x="6458" y="109"/>
                    <a:pt x="6177" y="467"/>
                    <a:pt x="6177" y="875"/>
                  </a:cubicBezTo>
                  <a:lnTo>
                    <a:pt x="6177" y="22697"/>
                  </a:lnTo>
                  <a:cubicBezTo>
                    <a:pt x="6203" y="23028"/>
                    <a:pt x="5967" y="23194"/>
                    <a:pt x="5730" y="23194"/>
                  </a:cubicBezTo>
                  <a:cubicBezTo>
                    <a:pt x="5494" y="23194"/>
                    <a:pt x="5258" y="23028"/>
                    <a:pt x="5284" y="22697"/>
                  </a:cubicBezTo>
                  <a:lnTo>
                    <a:pt x="5284" y="875"/>
                  </a:lnTo>
                  <a:cubicBezTo>
                    <a:pt x="5284" y="467"/>
                    <a:pt x="5003" y="109"/>
                    <a:pt x="4595" y="33"/>
                  </a:cubicBezTo>
                  <a:cubicBezTo>
                    <a:pt x="4555" y="27"/>
                    <a:pt x="4516" y="23"/>
                    <a:pt x="4477" y="23"/>
                  </a:cubicBezTo>
                  <a:cubicBezTo>
                    <a:pt x="4038" y="23"/>
                    <a:pt x="3652" y="406"/>
                    <a:pt x="3676" y="875"/>
                  </a:cubicBezTo>
                  <a:lnTo>
                    <a:pt x="3676" y="22748"/>
                  </a:lnTo>
                  <a:cubicBezTo>
                    <a:pt x="3701" y="23041"/>
                    <a:pt x="3491" y="23188"/>
                    <a:pt x="3280" y="23188"/>
                  </a:cubicBezTo>
                  <a:cubicBezTo>
                    <a:pt x="3070" y="23188"/>
                    <a:pt x="2859" y="23041"/>
                    <a:pt x="2885" y="22748"/>
                  </a:cubicBezTo>
                  <a:lnTo>
                    <a:pt x="2885" y="696"/>
                  </a:lnTo>
                  <a:cubicBezTo>
                    <a:pt x="2898" y="237"/>
                    <a:pt x="2546" y="0"/>
                    <a:pt x="2198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9" name="Google Shape;129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3172831" y="45072"/>
              <a:ext cx="570697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0" name="Google Shape;130;p6"/>
          <p:cNvGrpSpPr/>
          <p:nvPr/>
        </p:nvGrpSpPr>
        <p:grpSpPr>
          <a:xfrm rot="684">
            <a:off x="218743" y="3143733"/>
            <a:ext cx="242684" cy="2622236"/>
            <a:chOff x="10074121" y="-3889917"/>
            <a:chExt cx="482666" cy="5215267"/>
          </a:xfrm>
        </p:grpSpPr>
        <p:sp>
          <p:nvSpPr>
            <p:cNvPr id="131" name="Google Shape;131;p6"/>
            <p:cNvSpPr/>
            <p:nvPr/>
          </p:nvSpPr>
          <p:spPr>
            <a:xfrm>
              <a:off x="10074121" y="-3889917"/>
              <a:ext cx="482666" cy="5215267"/>
            </a:xfrm>
            <a:custGeom>
              <a:avLst/>
              <a:gdLst/>
              <a:ahLst/>
              <a:cxnLst/>
              <a:rect l="l" t="t" r="r" b="b"/>
              <a:pathLst>
                <a:path w="9776" h="105631" extrusionOk="0">
                  <a:moveTo>
                    <a:pt x="8555" y="1"/>
                  </a:moveTo>
                  <a:cubicBezTo>
                    <a:pt x="8503" y="1"/>
                    <a:pt x="8450" y="4"/>
                    <a:pt x="8397" y="12"/>
                  </a:cubicBezTo>
                  <a:cubicBezTo>
                    <a:pt x="4952" y="420"/>
                    <a:pt x="2399" y="2921"/>
                    <a:pt x="1047" y="7260"/>
                  </a:cubicBezTo>
                  <a:cubicBezTo>
                    <a:pt x="409" y="9327"/>
                    <a:pt x="51" y="11497"/>
                    <a:pt x="0" y="13666"/>
                  </a:cubicBezTo>
                  <a:lnTo>
                    <a:pt x="0" y="49908"/>
                  </a:lnTo>
                  <a:cubicBezTo>
                    <a:pt x="0" y="50623"/>
                    <a:pt x="1710" y="52460"/>
                    <a:pt x="2604" y="53328"/>
                  </a:cubicBezTo>
                  <a:cubicBezTo>
                    <a:pt x="1991" y="63537"/>
                    <a:pt x="1379" y="75456"/>
                    <a:pt x="1379" y="85308"/>
                  </a:cubicBezTo>
                  <a:cubicBezTo>
                    <a:pt x="1379" y="95287"/>
                    <a:pt x="1991" y="103199"/>
                    <a:pt x="3803" y="105113"/>
                  </a:cubicBezTo>
                  <a:cubicBezTo>
                    <a:pt x="4071" y="105458"/>
                    <a:pt x="4473" y="105630"/>
                    <a:pt x="4878" y="105630"/>
                  </a:cubicBezTo>
                  <a:cubicBezTo>
                    <a:pt x="5284" y="105630"/>
                    <a:pt x="5692" y="105458"/>
                    <a:pt x="5973" y="105113"/>
                  </a:cubicBezTo>
                  <a:cubicBezTo>
                    <a:pt x="7785" y="103199"/>
                    <a:pt x="8372" y="95389"/>
                    <a:pt x="8372" y="85538"/>
                  </a:cubicBezTo>
                  <a:cubicBezTo>
                    <a:pt x="8372" y="75890"/>
                    <a:pt x="7810" y="64252"/>
                    <a:pt x="7223" y="54298"/>
                  </a:cubicBezTo>
                  <a:lnTo>
                    <a:pt x="9495" y="50623"/>
                  </a:lnTo>
                  <a:cubicBezTo>
                    <a:pt x="9673" y="50317"/>
                    <a:pt x="9775" y="49934"/>
                    <a:pt x="9775" y="49551"/>
                  </a:cubicBezTo>
                  <a:lnTo>
                    <a:pt x="9775" y="1237"/>
                  </a:lnTo>
                  <a:cubicBezTo>
                    <a:pt x="9775" y="880"/>
                    <a:pt x="9648" y="548"/>
                    <a:pt x="9393" y="318"/>
                  </a:cubicBezTo>
                  <a:cubicBezTo>
                    <a:pt x="9153" y="122"/>
                    <a:pt x="8858" y="1"/>
                    <a:pt x="8555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2" name="Google Shape;132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074127" y="-3854034"/>
              <a:ext cx="482653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713225" y="492650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lt1"/>
            </a:gs>
            <a:gs pos="11000">
              <a:schemeClr val="accent1"/>
            </a:gs>
            <a:gs pos="28000">
              <a:schemeClr val="accent1"/>
            </a:gs>
            <a:gs pos="89000">
              <a:schemeClr val="lt1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7"/>
          <p:cNvGrpSpPr/>
          <p:nvPr/>
        </p:nvGrpSpPr>
        <p:grpSpPr>
          <a:xfrm flipH="1">
            <a:off x="198801" y="-39456"/>
            <a:ext cx="8723673" cy="5222400"/>
            <a:chOff x="198801" y="-39456"/>
            <a:chExt cx="8723673" cy="5222400"/>
          </a:xfrm>
        </p:grpSpPr>
        <p:sp>
          <p:nvSpPr>
            <p:cNvPr id="136" name="Google Shape;136;p7"/>
            <p:cNvSpPr/>
            <p:nvPr/>
          </p:nvSpPr>
          <p:spPr>
            <a:xfrm>
              <a:off x="782057" y="-39456"/>
              <a:ext cx="9288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2299625" y="-39456"/>
              <a:ext cx="27903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4084776" y="-39456"/>
              <a:ext cx="24615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198801" y="-39456"/>
              <a:ext cx="7824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7389475" y="-39456"/>
              <a:ext cx="1533000" cy="5222400"/>
            </a:xfrm>
            <a:prstGeom prst="rect">
              <a:avLst/>
            </a:prstGeom>
            <a:solidFill>
              <a:srgbClr val="D58D2F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7"/>
          <p:cNvGrpSpPr/>
          <p:nvPr/>
        </p:nvGrpSpPr>
        <p:grpSpPr>
          <a:xfrm rot="-3966195" flipH="1">
            <a:off x="4329629" y="834741"/>
            <a:ext cx="9516896" cy="2690174"/>
            <a:chOff x="-197400" y="1824375"/>
            <a:chExt cx="9516656" cy="2690106"/>
          </a:xfrm>
        </p:grpSpPr>
        <p:sp>
          <p:nvSpPr>
            <p:cNvPr id="142" name="Google Shape;142;p7"/>
            <p:cNvSpPr/>
            <p:nvPr/>
          </p:nvSpPr>
          <p:spPr>
            <a:xfrm>
              <a:off x="-191644" y="1824381"/>
              <a:ext cx="9510900" cy="269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" name="Google Shape;143;p7"/>
            <p:cNvGrpSpPr/>
            <p:nvPr/>
          </p:nvGrpSpPr>
          <p:grpSpPr>
            <a:xfrm>
              <a:off x="-197400" y="1824375"/>
              <a:ext cx="9510900" cy="2690100"/>
              <a:chOff x="-197400" y="1824375"/>
              <a:chExt cx="9510900" cy="2690100"/>
            </a:xfrm>
          </p:grpSpPr>
          <p:sp>
            <p:nvSpPr>
              <p:cNvPr id="144" name="Google Shape;144;p7"/>
              <p:cNvSpPr/>
              <p:nvPr/>
            </p:nvSpPr>
            <p:spPr>
              <a:xfrm>
                <a:off x="-5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7"/>
              <p:cNvSpPr/>
              <p:nvPr/>
            </p:nvSpPr>
            <p:spPr>
              <a:xfrm>
                <a:off x="627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7"/>
              <p:cNvSpPr/>
              <p:nvPr/>
            </p:nvSpPr>
            <p:spPr>
              <a:xfrm>
                <a:off x="1313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7"/>
              <p:cNvSpPr/>
              <p:nvPr/>
            </p:nvSpPr>
            <p:spPr>
              <a:xfrm>
                <a:off x="1999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7"/>
              <p:cNvSpPr/>
              <p:nvPr/>
            </p:nvSpPr>
            <p:spPr>
              <a:xfrm>
                <a:off x="2685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7"/>
              <p:cNvSpPr/>
              <p:nvPr/>
            </p:nvSpPr>
            <p:spPr>
              <a:xfrm>
                <a:off x="3370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7"/>
              <p:cNvSpPr/>
              <p:nvPr/>
            </p:nvSpPr>
            <p:spPr>
              <a:xfrm>
                <a:off x="4056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>
                <a:off x="4742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7"/>
              <p:cNvSpPr/>
              <p:nvPr/>
            </p:nvSpPr>
            <p:spPr>
              <a:xfrm>
                <a:off x="542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7"/>
              <p:cNvSpPr/>
              <p:nvPr/>
            </p:nvSpPr>
            <p:spPr>
              <a:xfrm>
                <a:off x="6114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7"/>
              <p:cNvSpPr/>
              <p:nvPr/>
            </p:nvSpPr>
            <p:spPr>
              <a:xfrm>
                <a:off x="6799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>
                <a:off x="7485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7"/>
              <p:cNvSpPr/>
              <p:nvPr/>
            </p:nvSpPr>
            <p:spPr>
              <a:xfrm>
                <a:off x="8171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7"/>
              <p:cNvSpPr/>
              <p:nvPr/>
            </p:nvSpPr>
            <p:spPr>
              <a:xfrm>
                <a:off x="8857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7"/>
              <p:cNvSpPr/>
              <p:nvPr/>
            </p:nvSpPr>
            <p:spPr>
              <a:xfrm rot="5400000">
                <a:off x="4385550" y="-259831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7"/>
              <p:cNvSpPr/>
              <p:nvPr/>
            </p:nvSpPr>
            <p:spPr>
              <a:xfrm rot="5400000">
                <a:off x="4385550" y="-190996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7"/>
              <p:cNvSpPr/>
              <p:nvPr/>
            </p:nvSpPr>
            <p:spPr>
              <a:xfrm rot="5400000">
                <a:off x="4385550" y="-122160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7"/>
              <p:cNvSpPr/>
              <p:nvPr/>
            </p:nvSpPr>
            <p:spPr>
              <a:xfrm rot="5400000">
                <a:off x="4385550" y="-53325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2" name="Google Shape;162;p7"/>
          <p:cNvGrpSpPr/>
          <p:nvPr/>
        </p:nvGrpSpPr>
        <p:grpSpPr>
          <a:xfrm rot="-9165122" flipH="1">
            <a:off x="8732525" y="-567105"/>
            <a:ext cx="286943" cy="2630111"/>
            <a:chOff x="-3172831" y="1336"/>
            <a:chExt cx="570697" cy="5230971"/>
          </a:xfrm>
        </p:grpSpPr>
        <p:sp>
          <p:nvSpPr>
            <p:cNvPr id="163" name="Google Shape;163;p7"/>
            <p:cNvSpPr/>
            <p:nvPr/>
          </p:nvSpPr>
          <p:spPr>
            <a:xfrm>
              <a:off x="-3172823" y="1336"/>
              <a:ext cx="570682" cy="5230971"/>
            </a:xfrm>
            <a:custGeom>
              <a:avLst/>
              <a:gdLst/>
              <a:ahLst/>
              <a:cxnLst/>
              <a:rect l="l" t="t" r="r" b="b"/>
              <a:pathLst>
                <a:path w="11486" h="105288" extrusionOk="0">
                  <a:moveTo>
                    <a:pt x="2198" y="0"/>
                  </a:moveTo>
                  <a:cubicBezTo>
                    <a:pt x="1870" y="0"/>
                    <a:pt x="1544" y="211"/>
                    <a:pt x="1532" y="645"/>
                  </a:cubicBezTo>
                  <a:lnTo>
                    <a:pt x="1" y="27444"/>
                  </a:lnTo>
                  <a:lnTo>
                    <a:pt x="1" y="27495"/>
                  </a:lnTo>
                  <a:cubicBezTo>
                    <a:pt x="128" y="29358"/>
                    <a:pt x="843" y="31145"/>
                    <a:pt x="2017" y="32599"/>
                  </a:cubicBezTo>
                  <a:cubicBezTo>
                    <a:pt x="3855" y="34794"/>
                    <a:pt x="4110" y="35841"/>
                    <a:pt x="4110" y="40971"/>
                  </a:cubicBezTo>
                  <a:cubicBezTo>
                    <a:pt x="4084" y="42017"/>
                    <a:pt x="3982" y="43957"/>
                    <a:pt x="3855" y="46637"/>
                  </a:cubicBezTo>
                  <a:cubicBezTo>
                    <a:pt x="3395" y="55493"/>
                    <a:pt x="2604" y="70858"/>
                    <a:pt x="2604" y="83619"/>
                  </a:cubicBezTo>
                  <a:cubicBezTo>
                    <a:pt x="2604" y="94236"/>
                    <a:pt x="3140" y="103067"/>
                    <a:pt x="4875" y="104904"/>
                  </a:cubicBezTo>
                  <a:cubicBezTo>
                    <a:pt x="5080" y="105134"/>
                    <a:pt x="5386" y="105287"/>
                    <a:pt x="5718" y="105287"/>
                  </a:cubicBezTo>
                  <a:cubicBezTo>
                    <a:pt x="6049" y="105287"/>
                    <a:pt x="6356" y="105134"/>
                    <a:pt x="6585" y="104879"/>
                  </a:cubicBezTo>
                  <a:cubicBezTo>
                    <a:pt x="8295" y="103067"/>
                    <a:pt x="8857" y="94185"/>
                    <a:pt x="8857" y="83517"/>
                  </a:cubicBezTo>
                  <a:cubicBezTo>
                    <a:pt x="8857" y="70704"/>
                    <a:pt x="8066" y="55289"/>
                    <a:pt x="7606" y="46382"/>
                  </a:cubicBezTo>
                  <a:cubicBezTo>
                    <a:pt x="7504" y="43906"/>
                    <a:pt x="7402" y="41966"/>
                    <a:pt x="7351" y="40894"/>
                  </a:cubicBezTo>
                  <a:cubicBezTo>
                    <a:pt x="7351" y="35866"/>
                    <a:pt x="7632" y="34769"/>
                    <a:pt x="9469" y="32599"/>
                  </a:cubicBezTo>
                  <a:cubicBezTo>
                    <a:pt x="10644" y="31145"/>
                    <a:pt x="11333" y="29358"/>
                    <a:pt x="11486" y="27495"/>
                  </a:cubicBezTo>
                  <a:lnTo>
                    <a:pt x="11486" y="27444"/>
                  </a:lnTo>
                  <a:lnTo>
                    <a:pt x="11460" y="27444"/>
                  </a:lnTo>
                  <a:lnTo>
                    <a:pt x="9903" y="671"/>
                  </a:lnTo>
                  <a:cubicBezTo>
                    <a:pt x="9866" y="259"/>
                    <a:pt x="9555" y="61"/>
                    <a:pt x="9243" y="61"/>
                  </a:cubicBezTo>
                  <a:cubicBezTo>
                    <a:pt x="8916" y="61"/>
                    <a:pt x="8589" y="279"/>
                    <a:pt x="8576" y="696"/>
                  </a:cubicBezTo>
                  <a:lnTo>
                    <a:pt x="8576" y="22773"/>
                  </a:lnTo>
                  <a:cubicBezTo>
                    <a:pt x="8602" y="23067"/>
                    <a:pt x="8391" y="23214"/>
                    <a:pt x="8181" y="23214"/>
                  </a:cubicBezTo>
                  <a:cubicBezTo>
                    <a:pt x="7970" y="23214"/>
                    <a:pt x="7759" y="23067"/>
                    <a:pt x="7785" y="22773"/>
                  </a:cubicBezTo>
                  <a:lnTo>
                    <a:pt x="7785" y="875"/>
                  </a:lnTo>
                  <a:cubicBezTo>
                    <a:pt x="7785" y="406"/>
                    <a:pt x="7419" y="23"/>
                    <a:pt x="6984" y="23"/>
                  </a:cubicBezTo>
                  <a:cubicBezTo>
                    <a:pt x="6945" y="23"/>
                    <a:pt x="6906" y="27"/>
                    <a:pt x="6866" y="33"/>
                  </a:cubicBezTo>
                  <a:cubicBezTo>
                    <a:pt x="6458" y="109"/>
                    <a:pt x="6177" y="467"/>
                    <a:pt x="6177" y="875"/>
                  </a:cubicBezTo>
                  <a:lnTo>
                    <a:pt x="6177" y="22697"/>
                  </a:lnTo>
                  <a:cubicBezTo>
                    <a:pt x="6203" y="23028"/>
                    <a:pt x="5967" y="23194"/>
                    <a:pt x="5730" y="23194"/>
                  </a:cubicBezTo>
                  <a:cubicBezTo>
                    <a:pt x="5494" y="23194"/>
                    <a:pt x="5258" y="23028"/>
                    <a:pt x="5284" y="22697"/>
                  </a:cubicBezTo>
                  <a:lnTo>
                    <a:pt x="5284" y="875"/>
                  </a:lnTo>
                  <a:cubicBezTo>
                    <a:pt x="5284" y="467"/>
                    <a:pt x="5003" y="109"/>
                    <a:pt x="4595" y="33"/>
                  </a:cubicBezTo>
                  <a:cubicBezTo>
                    <a:pt x="4555" y="27"/>
                    <a:pt x="4516" y="23"/>
                    <a:pt x="4477" y="23"/>
                  </a:cubicBezTo>
                  <a:cubicBezTo>
                    <a:pt x="4038" y="23"/>
                    <a:pt x="3652" y="406"/>
                    <a:pt x="3676" y="875"/>
                  </a:cubicBezTo>
                  <a:lnTo>
                    <a:pt x="3676" y="22748"/>
                  </a:lnTo>
                  <a:cubicBezTo>
                    <a:pt x="3701" y="23041"/>
                    <a:pt x="3491" y="23188"/>
                    <a:pt x="3280" y="23188"/>
                  </a:cubicBezTo>
                  <a:cubicBezTo>
                    <a:pt x="3070" y="23188"/>
                    <a:pt x="2859" y="23041"/>
                    <a:pt x="2885" y="22748"/>
                  </a:cubicBezTo>
                  <a:lnTo>
                    <a:pt x="2885" y="696"/>
                  </a:lnTo>
                  <a:cubicBezTo>
                    <a:pt x="2898" y="237"/>
                    <a:pt x="2546" y="0"/>
                    <a:pt x="2198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4" name="Google Shape;164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3172831" y="45072"/>
              <a:ext cx="570697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" name="Google Shape;165;p7"/>
          <p:cNvGrpSpPr/>
          <p:nvPr/>
        </p:nvGrpSpPr>
        <p:grpSpPr>
          <a:xfrm rot="1638365">
            <a:off x="7926077" y="3287151"/>
            <a:ext cx="507000" cy="2620344"/>
            <a:chOff x="-1428284" y="1554494"/>
            <a:chExt cx="1004244" cy="5190271"/>
          </a:xfrm>
        </p:grpSpPr>
        <p:sp>
          <p:nvSpPr>
            <p:cNvPr id="166" name="Google Shape;166;p7"/>
            <p:cNvSpPr/>
            <p:nvPr/>
          </p:nvSpPr>
          <p:spPr>
            <a:xfrm>
              <a:off x="-1428284" y="1554494"/>
              <a:ext cx="1004244" cy="5190271"/>
            </a:xfrm>
            <a:custGeom>
              <a:avLst/>
              <a:gdLst/>
              <a:ahLst/>
              <a:cxnLst/>
              <a:rect l="l" t="t" r="r" b="b"/>
              <a:pathLst>
                <a:path w="20368" h="105274" extrusionOk="0">
                  <a:moveTo>
                    <a:pt x="10184" y="0"/>
                  </a:moveTo>
                  <a:cubicBezTo>
                    <a:pt x="3497" y="0"/>
                    <a:pt x="0" y="13297"/>
                    <a:pt x="0" y="20418"/>
                  </a:cubicBezTo>
                  <a:cubicBezTo>
                    <a:pt x="0" y="24885"/>
                    <a:pt x="1761" y="28968"/>
                    <a:pt x="4747" y="31367"/>
                  </a:cubicBezTo>
                  <a:cubicBezTo>
                    <a:pt x="4926" y="31521"/>
                    <a:pt x="5105" y="31674"/>
                    <a:pt x="5283" y="31776"/>
                  </a:cubicBezTo>
                  <a:cubicBezTo>
                    <a:pt x="6228" y="32618"/>
                    <a:pt x="8397" y="35170"/>
                    <a:pt x="8193" y="40836"/>
                  </a:cubicBezTo>
                  <a:cubicBezTo>
                    <a:pt x="8142" y="41883"/>
                    <a:pt x="8040" y="43822"/>
                    <a:pt x="7861" y="46477"/>
                  </a:cubicBezTo>
                  <a:cubicBezTo>
                    <a:pt x="6355" y="71412"/>
                    <a:pt x="5130" y="100584"/>
                    <a:pt x="9010" y="104719"/>
                  </a:cubicBezTo>
                  <a:cubicBezTo>
                    <a:pt x="9303" y="105089"/>
                    <a:pt x="9737" y="105274"/>
                    <a:pt x="10174" y="105274"/>
                  </a:cubicBezTo>
                  <a:cubicBezTo>
                    <a:pt x="10611" y="105274"/>
                    <a:pt x="11052" y="105089"/>
                    <a:pt x="11358" y="104719"/>
                  </a:cubicBezTo>
                  <a:cubicBezTo>
                    <a:pt x="15237" y="100584"/>
                    <a:pt x="13987" y="71412"/>
                    <a:pt x="12481" y="46477"/>
                  </a:cubicBezTo>
                  <a:cubicBezTo>
                    <a:pt x="12328" y="43797"/>
                    <a:pt x="12200" y="41883"/>
                    <a:pt x="12174" y="40836"/>
                  </a:cubicBezTo>
                  <a:cubicBezTo>
                    <a:pt x="11945" y="35298"/>
                    <a:pt x="14038" y="32720"/>
                    <a:pt x="14982" y="31852"/>
                  </a:cubicBezTo>
                  <a:cubicBezTo>
                    <a:pt x="18300" y="29606"/>
                    <a:pt x="20367" y="25216"/>
                    <a:pt x="20367" y="20418"/>
                  </a:cubicBezTo>
                  <a:cubicBezTo>
                    <a:pt x="20367" y="13221"/>
                    <a:pt x="16513" y="0"/>
                    <a:pt x="10184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7" name="Google Shape;167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28231" y="1577880"/>
              <a:ext cx="1004138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7"/>
          <p:cNvSpPr txBox="1">
            <a:spLocks noGrp="1"/>
          </p:cNvSpPr>
          <p:nvPr>
            <p:ph type="body" idx="1"/>
          </p:nvPr>
        </p:nvSpPr>
        <p:spPr>
          <a:xfrm>
            <a:off x="720000" y="1538450"/>
            <a:ext cx="41178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7"/>
          <p:cNvSpPr txBox="1">
            <a:spLocks noGrp="1"/>
          </p:cNvSpPr>
          <p:nvPr>
            <p:ph type="title"/>
          </p:nvPr>
        </p:nvSpPr>
        <p:spPr>
          <a:xfrm>
            <a:off x="713225" y="492650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7"/>
          <p:cNvSpPr>
            <a:spLocks noGrp="1"/>
          </p:cNvSpPr>
          <p:nvPr>
            <p:ph type="pic" idx="2"/>
          </p:nvPr>
        </p:nvSpPr>
        <p:spPr>
          <a:xfrm>
            <a:off x="5143500" y="1342950"/>
            <a:ext cx="3029100" cy="3029100"/>
          </a:xfrm>
          <a:prstGeom prst="ellipse">
            <a:avLst/>
          </a:prstGeom>
          <a:noFill/>
          <a:ln w="1143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lt1"/>
            </a:gs>
            <a:gs pos="11000">
              <a:schemeClr val="accent1"/>
            </a:gs>
            <a:gs pos="28000">
              <a:schemeClr val="accent1"/>
            </a:gs>
            <a:gs pos="89000">
              <a:schemeClr val="lt1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9"/>
          <p:cNvGrpSpPr/>
          <p:nvPr/>
        </p:nvGrpSpPr>
        <p:grpSpPr>
          <a:xfrm>
            <a:off x="198801" y="-39456"/>
            <a:ext cx="8723673" cy="5222400"/>
            <a:chOff x="198801" y="-39456"/>
            <a:chExt cx="8723673" cy="5222400"/>
          </a:xfrm>
        </p:grpSpPr>
        <p:sp>
          <p:nvSpPr>
            <p:cNvPr id="181" name="Google Shape;181;p9"/>
            <p:cNvSpPr/>
            <p:nvPr/>
          </p:nvSpPr>
          <p:spPr>
            <a:xfrm>
              <a:off x="782057" y="-39456"/>
              <a:ext cx="9288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2299625" y="-39456"/>
              <a:ext cx="27903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4084776" y="-39456"/>
              <a:ext cx="24615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198801" y="-39456"/>
              <a:ext cx="7824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7389475" y="-39456"/>
              <a:ext cx="1533000" cy="5222400"/>
            </a:xfrm>
            <a:prstGeom prst="rect">
              <a:avLst/>
            </a:prstGeom>
            <a:solidFill>
              <a:srgbClr val="D58D2F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9"/>
          <p:cNvGrpSpPr/>
          <p:nvPr/>
        </p:nvGrpSpPr>
        <p:grpSpPr>
          <a:xfrm rot="3966195">
            <a:off x="-4661971" y="834741"/>
            <a:ext cx="9516896" cy="2690174"/>
            <a:chOff x="-197400" y="1824375"/>
            <a:chExt cx="9516656" cy="2690106"/>
          </a:xfrm>
        </p:grpSpPr>
        <p:sp>
          <p:nvSpPr>
            <p:cNvPr id="187" name="Google Shape;187;p9"/>
            <p:cNvSpPr/>
            <p:nvPr/>
          </p:nvSpPr>
          <p:spPr>
            <a:xfrm>
              <a:off x="-191644" y="1824381"/>
              <a:ext cx="9510900" cy="269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8" name="Google Shape;188;p9"/>
            <p:cNvGrpSpPr/>
            <p:nvPr/>
          </p:nvGrpSpPr>
          <p:grpSpPr>
            <a:xfrm>
              <a:off x="-197400" y="1824375"/>
              <a:ext cx="9510900" cy="2690100"/>
              <a:chOff x="-197400" y="1824375"/>
              <a:chExt cx="9510900" cy="2690100"/>
            </a:xfrm>
          </p:grpSpPr>
          <p:sp>
            <p:nvSpPr>
              <p:cNvPr id="189" name="Google Shape;189;p9"/>
              <p:cNvSpPr/>
              <p:nvPr/>
            </p:nvSpPr>
            <p:spPr>
              <a:xfrm>
                <a:off x="-5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9"/>
              <p:cNvSpPr/>
              <p:nvPr/>
            </p:nvSpPr>
            <p:spPr>
              <a:xfrm>
                <a:off x="627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9"/>
              <p:cNvSpPr/>
              <p:nvPr/>
            </p:nvSpPr>
            <p:spPr>
              <a:xfrm>
                <a:off x="1313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9"/>
              <p:cNvSpPr/>
              <p:nvPr/>
            </p:nvSpPr>
            <p:spPr>
              <a:xfrm>
                <a:off x="1999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9"/>
              <p:cNvSpPr/>
              <p:nvPr/>
            </p:nvSpPr>
            <p:spPr>
              <a:xfrm>
                <a:off x="2685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9"/>
              <p:cNvSpPr/>
              <p:nvPr/>
            </p:nvSpPr>
            <p:spPr>
              <a:xfrm>
                <a:off x="3370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9"/>
              <p:cNvSpPr/>
              <p:nvPr/>
            </p:nvSpPr>
            <p:spPr>
              <a:xfrm>
                <a:off x="4056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9"/>
              <p:cNvSpPr/>
              <p:nvPr/>
            </p:nvSpPr>
            <p:spPr>
              <a:xfrm>
                <a:off x="4742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9"/>
              <p:cNvSpPr/>
              <p:nvPr/>
            </p:nvSpPr>
            <p:spPr>
              <a:xfrm>
                <a:off x="542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>
                <a:off x="6114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9"/>
              <p:cNvSpPr/>
              <p:nvPr/>
            </p:nvSpPr>
            <p:spPr>
              <a:xfrm>
                <a:off x="6799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9"/>
              <p:cNvSpPr/>
              <p:nvPr/>
            </p:nvSpPr>
            <p:spPr>
              <a:xfrm>
                <a:off x="7485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9"/>
              <p:cNvSpPr/>
              <p:nvPr/>
            </p:nvSpPr>
            <p:spPr>
              <a:xfrm>
                <a:off x="8171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9"/>
              <p:cNvSpPr/>
              <p:nvPr/>
            </p:nvSpPr>
            <p:spPr>
              <a:xfrm>
                <a:off x="8857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 rot="5400000">
                <a:off x="4385550" y="-259831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9"/>
              <p:cNvSpPr/>
              <p:nvPr/>
            </p:nvSpPr>
            <p:spPr>
              <a:xfrm rot="5400000">
                <a:off x="4385550" y="-190996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9"/>
              <p:cNvSpPr/>
              <p:nvPr/>
            </p:nvSpPr>
            <p:spPr>
              <a:xfrm rot="5400000">
                <a:off x="4385550" y="-122160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9"/>
              <p:cNvSpPr/>
              <p:nvPr/>
            </p:nvSpPr>
            <p:spPr>
              <a:xfrm rot="5400000">
                <a:off x="4385550" y="-53325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7" name="Google Shape;207;p9"/>
          <p:cNvGrpSpPr/>
          <p:nvPr/>
        </p:nvGrpSpPr>
        <p:grpSpPr>
          <a:xfrm rot="5400684">
            <a:off x="-197249" y="2803952"/>
            <a:ext cx="286947" cy="2630132"/>
            <a:chOff x="-3172831" y="1336"/>
            <a:chExt cx="570697" cy="5230971"/>
          </a:xfrm>
        </p:grpSpPr>
        <p:sp>
          <p:nvSpPr>
            <p:cNvPr id="208" name="Google Shape;208;p9"/>
            <p:cNvSpPr/>
            <p:nvPr/>
          </p:nvSpPr>
          <p:spPr>
            <a:xfrm>
              <a:off x="-3172823" y="1336"/>
              <a:ext cx="570682" cy="5230971"/>
            </a:xfrm>
            <a:custGeom>
              <a:avLst/>
              <a:gdLst/>
              <a:ahLst/>
              <a:cxnLst/>
              <a:rect l="l" t="t" r="r" b="b"/>
              <a:pathLst>
                <a:path w="11486" h="105288" extrusionOk="0">
                  <a:moveTo>
                    <a:pt x="2198" y="0"/>
                  </a:moveTo>
                  <a:cubicBezTo>
                    <a:pt x="1870" y="0"/>
                    <a:pt x="1544" y="211"/>
                    <a:pt x="1532" y="645"/>
                  </a:cubicBezTo>
                  <a:lnTo>
                    <a:pt x="1" y="27444"/>
                  </a:lnTo>
                  <a:lnTo>
                    <a:pt x="1" y="27495"/>
                  </a:lnTo>
                  <a:cubicBezTo>
                    <a:pt x="128" y="29358"/>
                    <a:pt x="843" y="31145"/>
                    <a:pt x="2017" y="32599"/>
                  </a:cubicBezTo>
                  <a:cubicBezTo>
                    <a:pt x="3855" y="34794"/>
                    <a:pt x="4110" y="35841"/>
                    <a:pt x="4110" y="40971"/>
                  </a:cubicBezTo>
                  <a:cubicBezTo>
                    <a:pt x="4084" y="42017"/>
                    <a:pt x="3982" y="43957"/>
                    <a:pt x="3855" y="46637"/>
                  </a:cubicBezTo>
                  <a:cubicBezTo>
                    <a:pt x="3395" y="55493"/>
                    <a:pt x="2604" y="70858"/>
                    <a:pt x="2604" y="83619"/>
                  </a:cubicBezTo>
                  <a:cubicBezTo>
                    <a:pt x="2604" y="94236"/>
                    <a:pt x="3140" y="103067"/>
                    <a:pt x="4875" y="104904"/>
                  </a:cubicBezTo>
                  <a:cubicBezTo>
                    <a:pt x="5080" y="105134"/>
                    <a:pt x="5386" y="105287"/>
                    <a:pt x="5718" y="105287"/>
                  </a:cubicBezTo>
                  <a:cubicBezTo>
                    <a:pt x="6049" y="105287"/>
                    <a:pt x="6356" y="105134"/>
                    <a:pt x="6585" y="104879"/>
                  </a:cubicBezTo>
                  <a:cubicBezTo>
                    <a:pt x="8295" y="103067"/>
                    <a:pt x="8857" y="94185"/>
                    <a:pt x="8857" y="83517"/>
                  </a:cubicBezTo>
                  <a:cubicBezTo>
                    <a:pt x="8857" y="70704"/>
                    <a:pt x="8066" y="55289"/>
                    <a:pt x="7606" y="46382"/>
                  </a:cubicBezTo>
                  <a:cubicBezTo>
                    <a:pt x="7504" y="43906"/>
                    <a:pt x="7402" y="41966"/>
                    <a:pt x="7351" y="40894"/>
                  </a:cubicBezTo>
                  <a:cubicBezTo>
                    <a:pt x="7351" y="35866"/>
                    <a:pt x="7632" y="34769"/>
                    <a:pt x="9469" y="32599"/>
                  </a:cubicBezTo>
                  <a:cubicBezTo>
                    <a:pt x="10644" y="31145"/>
                    <a:pt x="11333" y="29358"/>
                    <a:pt x="11486" y="27495"/>
                  </a:cubicBezTo>
                  <a:lnTo>
                    <a:pt x="11486" y="27444"/>
                  </a:lnTo>
                  <a:lnTo>
                    <a:pt x="11460" y="27444"/>
                  </a:lnTo>
                  <a:lnTo>
                    <a:pt x="9903" y="671"/>
                  </a:lnTo>
                  <a:cubicBezTo>
                    <a:pt x="9866" y="259"/>
                    <a:pt x="9555" y="61"/>
                    <a:pt x="9243" y="61"/>
                  </a:cubicBezTo>
                  <a:cubicBezTo>
                    <a:pt x="8916" y="61"/>
                    <a:pt x="8589" y="279"/>
                    <a:pt x="8576" y="696"/>
                  </a:cubicBezTo>
                  <a:lnTo>
                    <a:pt x="8576" y="22773"/>
                  </a:lnTo>
                  <a:cubicBezTo>
                    <a:pt x="8602" y="23067"/>
                    <a:pt x="8391" y="23214"/>
                    <a:pt x="8181" y="23214"/>
                  </a:cubicBezTo>
                  <a:cubicBezTo>
                    <a:pt x="7970" y="23214"/>
                    <a:pt x="7759" y="23067"/>
                    <a:pt x="7785" y="22773"/>
                  </a:cubicBezTo>
                  <a:lnTo>
                    <a:pt x="7785" y="875"/>
                  </a:lnTo>
                  <a:cubicBezTo>
                    <a:pt x="7785" y="406"/>
                    <a:pt x="7419" y="23"/>
                    <a:pt x="6984" y="23"/>
                  </a:cubicBezTo>
                  <a:cubicBezTo>
                    <a:pt x="6945" y="23"/>
                    <a:pt x="6906" y="27"/>
                    <a:pt x="6866" y="33"/>
                  </a:cubicBezTo>
                  <a:cubicBezTo>
                    <a:pt x="6458" y="109"/>
                    <a:pt x="6177" y="467"/>
                    <a:pt x="6177" y="875"/>
                  </a:cubicBezTo>
                  <a:lnTo>
                    <a:pt x="6177" y="22697"/>
                  </a:lnTo>
                  <a:cubicBezTo>
                    <a:pt x="6203" y="23028"/>
                    <a:pt x="5967" y="23194"/>
                    <a:pt x="5730" y="23194"/>
                  </a:cubicBezTo>
                  <a:cubicBezTo>
                    <a:pt x="5494" y="23194"/>
                    <a:pt x="5258" y="23028"/>
                    <a:pt x="5284" y="22697"/>
                  </a:cubicBezTo>
                  <a:lnTo>
                    <a:pt x="5284" y="875"/>
                  </a:lnTo>
                  <a:cubicBezTo>
                    <a:pt x="5284" y="467"/>
                    <a:pt x="5003" y="109"/>
                    <a:pt x="4595" y="33"/>
                  </a:cubicBezTo>
                  <a:cubicBezTo>
                    <a:pt x="4555" y="27"/>
                    <a:pt x="4516" y="23"/>
                    <a:pt x="4477" y="23"/>
                  </a:cubicBezTo>
                  <a:cubicBezTo>
                    <a:pt x="4038" y="23"/>
                    <a:pt x="3652" y="406"/>
                    <a:pt x="3676" y="875"/>
                  </a:cubicBezTo>
                  <a:lnTo>
                    <a:pt x="3676" y="22748"/>
                  </a:lnTo>
                  <a:cubicBezTo>
                    <a:pt x="3701" y="23041"/>
                    <a:pt x="3491" y="23188"/>
                    <a:pt x="3280" y="23188"/>
                  </a:cubicBezTo>
                  <a:cubicBezTo>
                    <a:pt x="3070" y="23188"/>
                    <a:pt x="2859" y="23041"/>
                    <a:pt x="2885" y="22748"/>
                  </a:cubicBezTo>
                  <a:lnTo>
                    <a:pt x="2885" y="696"/>
                  </a:lnTo>
                  <a:cubicBezTo>
                    <a:pt x="2898" y="237"/>
                    <a:pt x="2546" y="0"/>
                    <a:pt x="2198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9" name="Google Shape;209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3172831" y="45072"/>
              <a:ext cx="570697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0" name="Google Shape;210;p9"/>
          <p:cNvGrpSpPr/>
          <p:nvPr/>
        </p:nvGrpSpPr>
        <p:grpSpPr>
          <a:xfrm rot="5400000">
            <a:off x="656084" y="3399216"/>
            <a:ext cx="506742" cy="2619011"/>
            <a:chOff x="-1428284" y="1554494"/>
            <a:chExt cx="1004244" cy="5190271"/>
          </a:xfrm>
        </p:grpSpPr>
        <p:sp>
          <p:nvSpPr>
            <p:cNvPr id="211" name="Google Shape;211;p9"/>
            <p:cNvSpPr/>
            <p:nvPr/>
          </p:nvSpPr>
          <p:spPr>
            <a:xfrm>
              <a:off x="-1428284" y="1554494"/>
              <a:ext cx="1004244" cy="5190271"/>
            </a:xfrm>
            <a:custGeom>
              <a:avLst/>
              <a:gdLst/>
              <a:ahLst/>
              <a:cxnLst/>
              <a:rect l="l" t="t" r="r" b="b"/>
              <a:pathLst>
                <a:path w="20368" h="105274" extrusionOk="0">
                  <a:moveTo>
                    <a:pt x="10184" y="0"/>
                  </a:moveTo>
                  <a:cubicBezTo>
                    <a:pt x="3497" y="0"/>
                    <a:pt x="0" y="13297"/>
                    <a:pt x="0" y="20418"/>
                  </a:cubicBezTo>
                  <a:cubicBezTo>
                    <a:pt x="0" y="24885"/>
                    <a:pt x="1761" y="28968"/>
                    <a:pt x="4747" y="31367"/>
                  </a:cubicBezTo>
                  <a:cubicBezTo>
                    <a:pt x="4926" y="31521"/>
                    <a:pt x="5105" y="31674"/>
                    <a:pt x="5283" y="31776"/>
                  </a:cubicBezTo>
                  <a:cubicBezTo>
                    <a:pt x="6228" y="32618"/>
                    <a:pt x="8397" y="35170"/>
                    <a:pt x="8193" y="40836"/>
                  </a:cubicBezTo>
                  <a:cubicBezTo>
                    <a:pt x="8142" y="41883"/>
                    <a:pt x="8040" y="43822"/>
                    <a:pt x="7861" y="46477"/>
                  </a:cubicBezTo>
                  <a:cubicBezTo>
                    <a:pt x="6355" y="71412"/>
                    <a:pt x="5130" y="100584"/>
                    <a:pt x="9010" y="104719"/>
                  </a:cubicBezTo>
                  <a:cubicBezTo>
                    <a:pt x="9303" y="105089"/>
                    <a:pt x="9737" y="105274"/>
                    <a:pt x="10174" y="105274"/>
                  </a:cubicBezTo>
                  <a:cubicBezTo>
                    <a:pt x="10611" y="105274"/>
                    <a:pt x="11052" y="105089"/>
                    <a:pt x="11358" y="104719"/>
                  </a:cubicBezTo>
                  <a:cubicBezTo>
                    <a:pt x="15237" y="100584"/>
                    <a:pt x="13987" y="71412"/>
                    <a:pt x="12481" y="46477"/>
                  </a:cubicBezTo>
                  <a:cubicBezTo>
                    <a:pt x="12328" y="43797"/>
                    <a:pt x="12200" y="41883"/>
                    <a:pt x="12174" y="40836"/>
                  </a:cubicBezTo>
                  <a:cubicBezTo>
                    <a:pt x="11945" y="35298"/>
                    <a:pt x="14038" y="32720"/>
                    <a:pt x="14982" y="31852"/>
                  </a:cubicBezTo>
                  <a:cubicBezTo>
                    <a:pt x="18300" y="29606"/>
                    <a:pt x="20367" y="25216"/>
                    <a:pt x="20367" y="20418"/>
                  </a:cubicBezTo>
                  <a:cubicBezTo>
                    <a:pt x="20367" y="13221"/>
                    <a:pt x="16513" y="0"/>
                    <a:pt x="10184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2" name="Google Shape;21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28231" y="1577880"/>
              <a:ext cx="1004138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" name="Google Shape;213;p9"/>
          <p:cNvGrpSpPr/>
          <p:nvPr/>
        </p:nvGrpSpPr>
        <p:grpSpPr>
          <a:xfrm rot="7432781">
            <a:off x="7898580" y="3900756"/>
            <a:ext cx="1033427" cy="1144984"/>
            <a:chOff x="2914191" y="248869"/>
            <a:chExt cx="1152400" cy="1276800"/>
          </a:xfrm>
        </p:grpSpPr>
        <p:sp>
          <p:nvSpPr>
            <p:cNvPr id="214" name="Google Shape;214;p9"/>
            <p:cNvSpPr/>
            <p:nvPr/>
          </p:nvSpPr>
          <p:spPr>
            <a:xfrm>
              <a:off x="3003702" y="354663"/>
              <a:ext cx="947770" cy="1078073"/>
            </a:xfrm>
            <a:custGeom>
              <a:avLst/>
              <a:gdLst/>
              <a:ahLst/>
              <a:cxnLst/>
              <a:rect l="l" t="t" r="r" b="b"/>
              <a:pathLst>
                <a:path w="41069" h="47062" extrusionOk="0">
                  <a:moveTo>
                    <a:pt x="23923" y="0"/>
                  </a:moveTo>
                  <a:cubicBezTo>
                    <a:pt x="22492" y="0"/>
                    <a:pt x="21096" y="202"/>
                    <a:pt x="19940" y="597"/>
                  </a:cubicBezTo>
                  <a:cubicBezTo>
                    <a:pt x="19440" y="234"/>
                    <a:pt x="18735" y="65"/>
                    <a:pt x="17905" y="65"/>
                  </a:cubicBezTo>
                  <a:cubicBezTo>
                    <a:pt x="14338" y="65"/>
                    <a:pt x="8464" y="3197"/>
                    <a:pt x="6609" y="7594"/>
                  </a:cubicBezTo>
                  <a:cubicBezTo>
                    <a:pt x="6357" y="7594"/>
                    <a:pt x="6129" y="7594"/>
                    <a:pt x="5900" y="7617"/>
                  </a:cubicBezTo>
                  <a:cubicBezTo>
                    <a:pt x="2699" y="7800"/>
                    <a:pt x="0" y="17609"/>
                    <a:pt x="2790" y="22892"/>
                  </a:cubicBezTo>
                  <a:cubicBezTo>
                    <a:pt x="2379" y="24972"/>
                    <a:pt x="3522" y="27328"/>
                    <a:pt x="4299" y="30689"/>
                  </a:cubicBezTo>
                  <a:cubicBezTo>
                    <a:pt x="4958" y="33625"/>
                    <a:pt x="6732" y="34966"/>
                    <a:pt x="8512" y="34966"/>
                  </a:cubicBezTo>
                  <a:cubicBezTo>
                    <a:pt x="8895" y="34966"/>
                    <a:pt x="9278" y="34904"/>
                    <a:pt x="9650" y="34782"/>
                  </a:cubicBezTo>
                  <a:cubicBezTo>
                    <a:pt x="10611" y="34462"/>
                    <a:pt x="11457" y="33845"/>
                    <a:pt x="12051" y="33021"/>
                  </a:cubicBezTo>
                  <a:cubicBezTo>
                    <a:pt x="14201" y="30140"/>
                    <a:pt x="18042" y="30689"/>
                    <a:pt x="17310" y="27945"/>
                  </a:cubicBezTo>
                  <a:cubicBezTo>
                    <a:pt x="16899" y="26482"/>
                    <a:pt x="16670" y="24995"/>
                    <a:pt x="16579" y="23509"/>
                  </a:cubicBezTo>
                  <a:cubicBezTo>
                    <a:pt x="16533" y="22388"/>
                    <a:pt x="16533" y="21268"/>
                    <a:pt x="16579" y="20148"/>
                  </a:cubicBezTo>
                  <a:cubicBezTo>
                    <a:pt x="16602" y="19919"/>
                    <a:pt x="16579" y="19713"/>
                    <a:pt x="16556" y="19484"/>
                  </a:cubicBezTo>
                  <a:cubicBezTo>
                    <a:pt x="17974" y="18524"/>
                    <a:pt x="18797" y="17609"/>
                    <a:pt x="19071" y="16695"/>
                  </a:cubicBezTo>
                  <a:cubicBezTo>
                    <a:pt x="19488" y="16854"/>
                    <a:pt x="19905" y="16935"/>
                    <a:pt x="20307" y="16935"/>
                  </a:cubicBezTo>
                  <a:cubicBezTo>
                    <a:pt x="21118" y="16935"/>
                    <a:pt x="21867" y="16605"/>
                    <a:pt x="22433" y="15917"/>
                  </a:cubicBezTo>
                  <a:cubicBezTo>
                    <a:pt x="22959" y="16649"/>
                    <a:pt x="23667" y="17198"/>
                    <a:pt x="24491" y="17518"/>
                  </a:cubicBezTo>
                  <a:cubicBezTo>
                    <a:pt x="24536" y="17518"/>
                    <a:pt x="24582" y="17541"/>
                    <a:pt x="24628" y="17564"/>
                  </a:cubicBezTo>
                  <a:cubicBezTo>
                    <a:pt x="24948" y="17724"/>
                    <a:pt x="25794" y="18318"/>
                    <a:pt x="27326" y="20399"/>
                  </a:cubicBezTo>
                  <a:cubicBezTo>
                    <a:pt x="28195" y="21565"/>
                    <a:pt x="29041" y="22274"/>
                    <a:pt x="30070" y="22457"/>
                  </a:cubicBezTo>
                  <a:cubicBezTo>
                    <a:pt x="30848" y="24629"/>
                    <a:pt x="31511" y="25933"/>
                    <a:pt x="32265" y="26573"/>
                  </a:cubicBezTo>
                  <a:cubicBezTo>
                    <a:pt x="32265" y="26573"/>
                    <a:pt x="32860" y="29591"/>
                    <a:pt x="31808" y="31535"/>
                  </a:cubicBezTo>
                  <a:cubicBezTo>
                    <a:pt x="30756" y="33479"/>
                    <a:pt x="31533" y="34576"/>
                    <a:pt x="31533" y="34576"/>
                  </a:cubicBezTo>
                  <a:cubicBezTo>
                    <a:pt x="30947" y="34398"/>
                    <a:pt x="30431" y="34319"/>
                    <a:pt x="29980" y="34319"/>
                  </a:cubicBezTo>
                  <a:cubicBezTo>
                    <a:pt x="27652" y="34319"/>
                    <a:pt x="27068" y="36418"/>
                    <a:pt x="27623" y="37778"/>
                  </a:cubicBezTo>
                  <a:cubicBezTo>
                    <a:pt x="28309" y="39401"/>
                    <a:pt x="26480" y="40453"/>
                    <a:pt x="27120" y="41825"/>
                  </a:cubicBezTo>
                  <a:cubicBezTo>
                    <a:pt x="27761" y="43197"/>
                    <a:pt x="27829" y="47062"/>
                    <a:pt x="27829" y="47062"/>
                  </a:cubicBezTo>
                  <a:cubicBezTo>
                    <a:pt x="28561" y="46467"/>
                    <a:pt x="29270" y="45827"/>
                    <a:pt x="29910" y="45141"/>
                  </a:cubicBezTo>
                  <a:cubicBezTo>
                    <a:pt x="29956" y="45095"/>
                    <a:pt x="30001" y="45049"/>
                    <a:pt x="30024" y="45026"/>
                  </a:cubicBezTo>
                  <a:cubicBezTo>
                    <a:pt x="31396" y="43540"/>
                    <a:pt x="32974" y="41322"/>
                    <a:pt x="33454" y="38715"/>
                  </a:cubicBezTo>
                  <a:lnTo>
                    <a:pt x="33454" y="38692"/>
                  </a:lnTo>
                  <a:cubicBezTo>
                    <a:pt x="33637" y="38418"/>
                    <a:pt x="33774" y="38121"/>
                    <a:pt x="33889" y="37801"/>
                  </a:cubicBezTo>
                  <a:cubicBezTo>
                    <a:pt x="34323" y="37435"/>
                    <a:pt x="34552" y="36886"/>
                    <a:pt x="34552" y="36337"/>
                  </a:cubicBezTo>
                  <a:cubicBezTo>
                    <a:pt x="41069" y="29226"/>
                    <a:pt x="38897" y="27008"/>
                    <a:pt x="39788" y="23417"/>
                  </a:cubicBezTo>
                  <a:cubicBezTo>
                    <a:pt x="40520" y="22091"/>
                    <a:pt x="40451" y="20513"/>
                    <a:pt x="40337" y="18387"/>
                  </a:cubicBezTo>
                  <a:cubicBezTo>
                    <a:pt x="40634" y="17815"/>
                    <a:pt x="40726" y="16763"/>
                    <a:pt x="40657" y="14865"/>
                  </a:cubicBezTo>
                  <a:cubicBezTo>
                    <a:pt x="40360" y="8737"/>
                    <a:pt x="35787" y="4827"/>
                    <a:pt x="32174" y="4095"/>
                  </a:cubicBezTo>
                  <a:cubicBezTo>
                    <a:pt x="31419" y="1306"/>
                    <a:pt x="27557" y="0"/>
                    <a:pt x="23923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5" name="Google Shape;215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14191" y="248869"/>
              <a:ext cx="1152400" cy="1276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6" name="Google Shape;216;p9"/>
          <p:cNvSpPr txBox="1">
            <a:spLocks noGrp="1"/>
          </p:cNvSpPr>
          <p:nvPr>
            <p:ph type="title"/>
          </p:nvPr>
        </p:nvSpPr>
        <p:spPr>
          <a:xfrm>
            <a:off x="4134000" y="1189788"/>
            <a:ext cx="41445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7" name="Google Shape;217;p9"/>
          <p:cNvSpPr txBox="1">
            <a:spLocks noGrp="1"/>
          </p:cNvSpPr>
          <p:nvPr>
            <p:ph type="subTitle" idx="1"/>
          </p:nvPr>
        </p:nvSpPr>
        <p:spPr>
          <a:xfrm>
            <a:off x="4134000" y="2043325"/>
            <a:ext cx="41445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9"/>
          <p:cNvSpPr>
            <a:spLocks noGrp="1"/>
          </p:cNvSpPr>
          <p:nvPr>
            <p:ph type="pic" idx="2"/>
          </p:nvPr>
        </p:nvSpPr>
        <p:spPr>
          <a:xfrm>
            <a:off x="876300" y="904800"/>
            <a:ext cx="3029100" cy="3029100"/>
          </a:xfrm>
          <a:prstGeom prst="ellipse">
            <a:avLst/>
          </a:prstGeom>
          <a:noFill/>
          <a:ln w="1143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gradFill>
          <a:gsLst>
            <a:gs pos="0">
              <a:schemeClr val="lt1"/>
            </a:gs>
            <a:gs pos="11000">
              <a:schemeClr val="accent1"/>
            </a:gs>
            <a:gs pos="28000">
              <a:schemeClr val="accent1"/>
            </a:gs>
            <a:gs pos="89000">
              <a:schemeClr val="lt1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3"/>
          <p:cNvGrpSpPr/>
          <p:nvPr/>
        </p:nvGrpSpPr>
        <p:grpSpPr>
          <a:xfrm flipH="1">
            <a:off x="198801" y="-39456"/>
            <a:ext cx="8723673" cy="5222400"/>
            <a:chOff x="198801" y="-39456"/>
            <a:chExt cx="8723673" cy="5222400"/>
          </a:xfrm>
        </p:grpSpPr>
        <p:sp>
          <p:nvSpPr>
            <p:cNvPr id="254" name="Google Shape;254;p13"/>
            <p:cNvSpPr/>
            <p:nvPr/>
          </p:nvSpPr>
          <p:spPr>
            <a:xfrm>
              <a:off x="782057" y="-39456"/>
              <a:ext cx="9288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2299625" y="-39456"/>
              <a:ext cx="27903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4084776" y="-39456"/>
              <a:ext cx="24615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198801" y="-39456"/>
              <a:ext cx="7824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7389475" y="-39456"/>
              <a:ext cx="1533000" cy="5222400"/>
            </a:xfrm>
            <a:prstGeom prst="rect">
              <a:avLst/>
            </a:prstGeom>
            <a:solidFill>
              <a:srgbClr val="D58D2F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13"/>
          <p:cNvSpPr txBox="1">
            <a:spLocks noGrp="1"/>
          </p:cNvSpPr>
          <p:nvPr>
            <p:ph type="title"/>
          </p:nvPr>
        </p:nvSpPr>
        <p:spPr>
          <a:xfrm>
            <a:off x="1844294" y="1397472"/>
            <a:ext cx="2414100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260" name="Google Shape;260;p13"/>
          <p:cNvSpPr txBox="1">
            <a:spLocks noGrp="1"/>
          </p:cNvSpPr>
          <p:nvPr>
            <p:ph type="title" idx="2" hasCustomPrompt="1"/>
          </p:nvPr>
        </p:nvSpPr>
        <p:spPr>
          <a:xfrm>
            <a:off x="872900" y="1659745"/>
            <a:ext cx="8517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13"/>
          <p:cNvSpPr txBox="1">
            <a:spLocks noGrp="1"/>
          </p:cNvSpPr>
          <p:nvPr>
            <p:ph type="subTitle" idx="1"/>
          </p:nvPr>
        </p:nvSpPr>
        <p:spPr>
          <a:xfrm>
            <a:off x="1844294" y="2132390"/>
            <a:ext cx="2414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2" name="Google Shape;262;p13"/>
          <p:cNvSpPr txBox="1">
            <a:spLocks noGrp="1"/>
          </p:cNvSpPr>
          <p:nvPr>
            <p:ph type="title" idx="3"/>
          </p:nvPr>
        </p:nvSpPr>
        <p:spPr>
          <a:xfrm>
            <a:off x="5728322" y="1397472"/>
            <a:ext cx="24141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263" name="Google Shape;263;p13"/>
          <p:cNvSpPr txBox="1">
            <a:spLocks noGrp="1"/>
          </p:cNvSpPr>
          <p:nvPr>
            <p:ph type="title" idx="4" hasCustomPrompt="1"/>
          </p:nvPr>
        </p:nvSpPr>
        <p:spPr>
          <a:xfrm>
            <a:off x="4759700" y="1659745"/>
            <a:ext cx="8505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13"/>
          <p:cNvSpPr txBox="1">
            <a:spLocks noGrp="1"/>
          </p:cNvSpPr>
          <p:nvPr>
            <p:ph type="subTitle" idx="5"/>
          </p:nvPr>
        </p:nvSpPr>
        <p:spPr>
          <a:xfrm>
            <a:off x="5728322" y="2132390"/>
            <a:ext cx="2414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5" name="Google Shape;265;p13"/>
          <p:cNvSpPr txBox="1">
            <a:spLocks noGrp="1"/>
          </p:cNvSpPr>
          <p:nvPr>
            <p:ph type="title" idx="6"/>
          </p:nvPr>
        </p:nvSpPr>
        <p:spPr>
          <a:xfrm>
            <a:off x="5728322" y="2999572"/>
            <a:ext cx="24141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266" name="Google Shape;266;p13"/>
          <p:cNvSpPr txBox="1">
            <a:spLocks noGrp="1"/>
          </p:cNvSpPr>
          <p:nvPr>
            <p:ph type="subTitle" idx="7"/>
          </p:nvPr>
        </p:nvSpPr>
        <p:spPr>
          <a:xfrm>
            <a:off x="5728322" y="3734081"/>
            <a:ext cx="2414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7" name="Google Shape;267;p13"/>
          <p:cNvSpPr txBox="1">
            <a:spLocks noGrp="1"/>
          </p:cNvSpPr>
          <p:nvPr>
            <p:ph type="title" idx="8"/>
          </p:nvPr>
        </p:nvSpPr>
        <p:spPr>
          <a:xfrm>
            <a:off x="1844294" y="2999572"/>
            <a:ext cx="24141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title" idx="9" hasCustomPrompt="1"/>
          </p:nvPr>
        </p:nvSpPr>
        <p:spPr>
          <a:xfrm>
            <a:off x="873500" y="3264509"/>
            <a:ext cx="8505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13"/>
          </p:nvPr>
        </p:nvSpPr>
        <p:spPr>
          <a:xfrm>
            <a:off x="1844294" y="3734081"/>
            <a:ext cx="2414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14" hasCustomPrompt="1"/>
          </p:nvPr>
        </p:nvSpPr>
        <p:spPr>
          <a:xfrm>
            <a:off x="4759700" y="3264509"/>
            <a:ext cx="8505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owlby One"/>
              <a:buNone/>
              <a:defRPr sz="3000"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r>
              <a:t>xx%</a:t>
            </a:r>
          </a:p>
        </p:txBody>
      </p:sp>
      <p:grpSp>
        <p:nvGrpSpPr>
          <p:cNvPr id="271" name="Google Shape;271;p13"/>
          <p:cNvGrpSpPr/>
          <p:nvPr/>
        </p:nvGrpSpPr>
        <p:grpSpPr>
          <a:xfrm>
            <a:off x="-197400" y="4597782"/>
            <a:ext cx="9516656" cy="2690106"/>
            <a:chOff x="-197400" y="1824375"/>
            <a:chExt cx="9516656" cy="2690106"/>
          </a:xfrm>
        </p:grpSpPr>
        <p:sp>
          <p:nvSpPr>
            <p:cNvPr id="272" name="Google Shape;272;p13"/>
            <p:cNvSpPr/>
            <p:nvPr/>
          </p:nvSpPr>
          <p:spPr>
            <a:xfrm>
              <a:off x="-191644" y="1824381"/>
              <a:ext cx="9510900" cy="269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" name="Google Shape;273;p13"/>
            <p:cNvGrpSpPr/>
            <p:nvPr/>
          </p:nvGrpSpPr>
          <p:grpSpPr>
            <a:xfrm>
              <a:off x="-197400" y="1824375"/>
              <a:ext cx="9510900" cy="2690100"/>
              <a:chOff x="-197400" y="1824375"/>
              <a:chExt cx="9510900" cy="2690100"/>
            </a:xfrm>
          </p:grpSpPr>
          <p:sp>
            <p:nvSpPr>
              <p:cNvPr id="274" name="Google Shape;274;p13"/>
              <p:cNvSpPr/>
              <p:nvPr/>
            </p:nvSpPr>
            <p:spPr>
              <a:xfrm>
                <a:off x="-5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3"/>
              <p:cNvSpPr/>
              <p:nvPr/>
            </p:nvSpPr>
            <p:spPr>
              <a:xfrm>
                <a:off x="627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3"/>
              <p:cNvSpPr/>
              <p:nvPr/>
            </p:nvSpPr>
            <p:spPr>
              <a:xfrm>
                <a:off x="1313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3"/>
              <p:cNvSpPr/>
              <p:nvPr/>
            </p:nvSpPr>
            <p:spPr>
              <a:xfrm>
                <a:off x="1999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3"/>
              <p:cNvSpPr/>
              <p:nvPr/>
            </p:nvSpPr>
            <p:spPr>
              <a:xfrm>
                <a:off x="2685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3"/>
              <p:cNvSpPr/>
              <p:nvPr/>
            </p:nvSpPr>
            <p:spPr>
              <a:xfrm>
                <a:off x="3370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3"/>
              <p:cNvSpPr/>
              <p:nvPr/>
            </p:nvSpPr>
            <p:spPr>
              <a:xfrm>
                <a:off x="4056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3"/>
              <p:cNvSpPr/>
              <p:nvPr/>
            </p:nvSpPr>
            <p:spPr>
              <a:xfrm>
                <a:off x="4742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3"/>
              <p:cNvSpPr/>
              <p:nvPr/>
            </p:nvSpPr>
            <p:spPr>
              <a:xfrm>
                <a:off x="542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3"/>
              <p:cNvSpPr/>
              <p:nvPr/>
            </p:nvSpPr>
            <p:spPr>
              <a:xfrm>
                <a:off x="6114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3"/>
              <p:cNvSpPr/>
              <p:nvPr/>
            </p:nvSpPr>
            <p:spPr>
              <a:xfrm>
                <a:off x="6799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3"/>
              <p:cNvSpPr/>
              <p:nvPr/>
            </p:nvSpPr>
            <p:spPr>
              <a:xfrm>
                <a:off x="7485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8171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8857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 rot="5400000">
                <a:off x="4385550" y="-259831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 rot="5400000">
                <a:off x="4385550" y="-190996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 rot="5400000">
                <a:off x="4385550" y="-122160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 rot="5400000">
                <a:off x="4385550" y="-53325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2" name="Google Shape;292;p13"/>
          <p:cNvGrpSpPr/>
          <p:nvPr/>
        </p:nvGrpSpPr>
        <p:grpSpPr>
          <a:xfrm rot="1486033">
            <a:off x="7996461" y="3284882"/>
            <a:ext cx="506758" cy="2619093"/>
            <a:chOff x="-1428284" y="1554494"/>
            <a:chExt cx="1004244" cy="5190271"/>
          </a:xfrm>
        </p:grpSpPr>
        <p:sp>
          <p:nvSpPr>
            <p:cNvPr id="293" name="Google Shape;293;p13"/>
            <p:cNvSpPr/>
            <p:nvPr/>
          </p:nvSpPr>
          <p:spPr>
            <a:xfrm>
              <a:off x="-1428284" y="1554494"/>
              <a:ext cx="1004244" cy="5190271"/>
            </a:xfrm>
            <a:custGeom>
              <a:avLst/>
              <a:gdLst/>
              <a:ahLst/>
              <a:cxnLst/>
              <a:rect l="l" t="t" r="r" b="b"/>
              <a:pathLst>
                <a:path w="20368" h="105274" extrusionOk="0">
                  <a:moveTo>
                    <a:pt x="10184" y="0"/>
                  </a:moveTo>
                  <a:cubicBezTo>
                    <a:pt x="3497" y="0"/>
                    <a:pt x="0" y="13297"/>
                    <a:pt x="0" y="20418"/>
                  </a:cubicBezTo>
                  <a:cubicBezTo>
                    <a:pt x="0" y="24885"/>
                    <a:pt x="1761" y="28968"/>
                    <a:pt x="4747" y="31367"/>
                  </a:cubicBezTo>
                  <a:cubicBezTo>
                    <a:pt x="4926" y="31521"/>
                    <a:pt x="5105" y="31674"/>
                    <a:pt x="5283" y="31776"/>
                  </a:cubicBezTo>
                  <a:cubicBezTo>
                    <a:pt x="6228" y="32618"/>
                    <a:pt x="8397" y="35170"/>
                    <a:pt x="8193" y="40836"/>
                  </a:cubicBezTo>
                  <a:cubicBezTo>
                    <a:pt x="8142" y="41883"/>
                    <a:pt x="8040" y="43822"/>
                    <a:pt x="7861" y="46477"/>
                  </a:cubicBezTo>
                  <a:cubicBezTo>
                    <a:pt x="6355" y="71412"/>
                    <a:pt x="5130" y="100584"/>
                    <a:pt x="9010" y="104719"/>
                  </a:cubicBezTo>
                  <a:cubicBezTo>
                    <a:pt x="9303" y="105089"/>
                    <a:pt x="9737" y="105274"/>
                    <a:pt x="10174" y="105274"/>
                  </a:cubicBezTo>
                  <a:cubicBezTo>
                    <a:pt x="10611" y="105274"/>
                    <a:pt x="11052" y="105089"/>
                    <a:pt x="11358" y="104719"/>
                  </a:cubicBezTo>
                  <a:cubicBezTo>
                    <a:pt x="15237" y="100584"/>
                    <a:pt x="13987" y="71412"/>
                    <a:pt x="12481" y="46477"/>
                  </a:cubicBezTo>
                  <a:cubicBezTo>
                    <a:pt x="12328" y="43797"/>
                    <a:pt x="12200" y="41883"/>
                    <a:pt x="12174" y="40836"/>
                  </a:cubicBezTo>
                  <a:cubicBezTo>
                    <a:pt x="11945" y="35298"/>
                    <a:pt x="14038" y="32720"/>
                    <a:pt x="14982" y="31852"/>
                  </a:cubicBezTo>
                  <a:cubicBezTo>
                    <a:pt x="18300" y="29606"/>
                    <a:pt x="20367" y="25216"/>
                    <a:pt x="20367" y="20418"/>
                  </a:cubicBezTo>
                  <a:cubicBezTo>
                    <a:pt x="20367" y="13221"/>
                    <a:pt x="16513" y="0"/>
                    <a:pt x="10184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94" name="Google Shape;294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428231" y="1577880"/>
              <a:ext cx="1004138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" name="Google Shape;295;p13"/>
          <p:cNvGrpSpPr/>
          <p:nvPr/>
        </p:nvGrpSpPr>
        <p:grpSpPr>
          <a:xfrm rot="-2338566" flipH="1">
            <a:off x="196469" y="54813"/>
            <a:ext cx="1033502" cy="1145067"/>
            <a:chOff x="2914191" y="248869"/>
            <a:chExt cx="1152400" cy="1276800"/>
          </a:xfrm>
        </p:grpSpPr>
        <p:sp>
          <p:nvSpPr>
            <p:cNvPr id="296" name="Google Shape;296;p13"/>
            <p:cNvSpPr/>
            <p:nvPr/>
          </p:nvSpPr>
          <p:spPr>
            <a:xfrm>
              <a:off x="3003702" y="354663"/>
              <a:ext cx="947770" cy="1078073"/>
            </a:xfrm>
            <a:custGeom>
              <a:avLst/>
              <a:gdLst/>
              <a:ahLst/>
              <a:cxnLst/>
              <a:rect l="l" t="t" r="r" b="b"/>
              <a:pathLst>
                <a:path w="41069" h="47062" extrusionOk="0">
                  <a:moveTo>
                    <a:pt x="23923" y="0"/>
                  </a:moveTo>
                  <a:cubicBezTo>
                    <a:pt x="22492" y="0"/>
                    <a:pt x="21096" y="202"/>
                    <a:pt x="19940" y="597"/>
                  </a:cubicBezTo>
                  <a:cubicBezTo>
                    <a:pt x="19440" y="234"/>
                    <a:pt x="18735" y="65"/>
                    <a:pt x="17905" y="65"/>
                  </a:cubicBezTo>
                  <a:cubicBezTo>
                    <a:pt x="14338" y="65"/>
                    <a:pt x="8464" y="3197"/>
                    <a:pt x="6609" y="7594"/>
                  </a:cubicBezTo>
                  <a:cubicBezTo>
                    <a:pt x="6357" y="7594"/>
                    <a:pt x="6129" y="7594"/>
                    <a:pt x="5900" y="7617"/>
                  </a:cubicBezTo>
                  <a:cubicBezTo>
                    <a:pt x="2699" y="7800"/>
                    <a:pt x="0" y="17609"/>
                    <a:pt x="2790" y="22892"/>
                  </a:cubicBezTo>
                  <a:cubicBezTo>
                    <a:pt x="2379" y="24972"/>
                    <a:pt x="3522" y="27328"/>
                    <a:pt x="4299" y="30689"/>
                  </a:cubicBezTo>
                  <a:cubicBezTo>
                    <a:pt x="4958" y="33625"/>
                    <a:pt x="6732" y="34966"/>
                    <a:pt x="8512" y="34966"/>
                  </a:cubicBezTo>
                  <a:cubicBezTo>
                    <a:pt x="8895" y="34966"/>
                    <a:pt x="9278" y="34904"/>
                    <a:pt x="9650" y="34782"/>
                  </a:cubicBezTo>
                  <a:cubicBezTo>
                    <a:pt x="10611" y="34462"/>
                    <a:pt x="11457" y="33845"/>
                    <a:pt x="12051" y="33021"/>
                  </a:cubicBezTo>
                  <a:cubicBezTo>
                    <a:pt x="14201" y="30140"/>
                    <a:pt x="18042" y="30689"/>
                    <a:pt x="17310" y="27945"/>
                  </a:cubicBezTo>
                  <a:cubicBezTo>
                    <a:pt x="16899" y="26482"/>
                    <a:pt x="16670" y="24995"/>
                    <a:pt x="16579" y="23509"/>
                  </a:cubicBezTo>
                  <a:cubicBezTo>
                    <a:pt x="16533" y="22388"/>
                    <a:pt x="16533" y="21268"/>
                    <a:pt x="16579" y="20148"/>
                  </a:cubicBezTo>
                  <a:cubicBezTo>
                    <a:pt x="16602" y="19919"/>
                    <a:pt x="16579" y="19713"/>
                    <a:pt x="16556" y="19484"/>
                  </a:cubicBezTo>
                  <a:cubicBezTo>
                    <a:pt x="17974" y="18524"/>
                    <a:pt x="18797" y="17609"/>
                    <a:pt x="19071" y="16695"/>
                  </a:cubicBezTo>
                  <a:cubicBezTo>
                    <a:pt x="19488" y="16854"/>
                    <a:pt x="19905" y="16935"/>
                    <a:pt x="20307" y="16935"/>
                  </a:cubicBezTo>
                  <a:cubicBezTo>
                    <a:pt x="21118" y="16935"/>
                    <a:pt x="21867" y="16605"/>
                    <a:pt x="22433" y="15917"/>
                  </a:cubicBezTo>
                  <a:cubicBezTo>
                    <a:pt x="22959" y="16649"/>
                    <a:pt x="23667" y="17198"/>
                    <a:pt x="24491" y="17518"/>
                  </a:cubicBezTo>
                  <a:cubicBezTo>
                    <a:pt x="24536" y="17518"/>
                    <a:pt x="24582" y="17541"/>
                    <a:pt x="24628" y="17564"/>
                  </a:cubicBezTo>
                  <a:cubicBezTo>
                    <a:pt x="24948" y="17724"/>
                    <a:pt x="25794" y="18318"/>
                    <a:pt x="27326" y="20399"/>
                  </a:cubicBezTo>
                  <a:cubicBezTo>
                    <a:pt x="28195" y="21565"/>
                    <a:pt x="29041" y="22274"/>
                    <a:pt x="30070" y="22457"/>
                  </a:cubicBezTo>
                  <a:cubicBezTo>
                    <a:pt x="30848" y="24629"/>
                    <a:pt x="31511" y="25933"/>
                    <a:pt x="32265" y="26573"/>
                  </a:cubicBezTo>
                  <a:cubicBezTo>
                    <a:pt x="32265" y="26573"/>
                    <a:pt x="32860" y="29591"/>
                    <a:pt x="31808" y="31535"/>
                  </a:cubicBezTo>
                  <a:cubicBezTo>
                    <a:pt x="30756" y="33479"/>
                    <a:pt x="31533" y="34576"/>
                    <a:pt x="31533" y="34576"/>
                  </a:cubicBezTo>
                  <a:cubicBezTo>
                    <a:pt x="30947" y="34398"/>
                    <a:pt x="30431" y="34319"/>
                    <a:pt x="29980" y="34319"/>
                  </a:cubicBezTo>
                  <a:cubicBezTo>
                    <a:pt x="27652" y="34319"/>
                    <a:pt x="27068" y="36418"/>
                    <a:pt x="27623" y="37778"/>
                  </a:cubicBezTo>
                  <a:cubicBezTo>
                    <a:pt x="28309" y="39401"/>
                    <a:pt x="26480" y="40453"/>
                    <a:pt x="27120" y="41825"/>
                  </a:cubicBezTo>
                  <a:cubicBezTo>
                    <a:pt x="27761" y="43197"/>
                    <a:pt x="27829" y="47062"/>
                    <a:pt x="27829" y="47062"/>
                  </a:cubicBezTo>
                  <a:cubicBezTo>
                    <a:pt x="28561" y="46467"/>
                    <a:pt x="29270" y="45827"/>
                    <a:pt x="29910" y="45141"/>
                  </a:cubicBezTo>
                  <a:cubicBezTo>
                    <a:pt x="29956" y="45095"/>
                    <a:pt x="30001" y="45049"/>
                    <a:pt x="30024" y="45026"/>
                  </a:cubicBezTo>
                  <a:cubicBezTo>
                    <a:pt x="31396" y="43540"/>
                    <a:pt x="32974" y="41322"/>
                    <a:pt x="33454" y="38715"/>
                  </a:cubicBezTo>
                  <a:lnTo>
                    <a:pt x="33454" y="38692"/>
                  </a:lnTo>
                  <a:cubicBezTo>
                    <a:pt x="33637" y="38418"/>
                    <a:pt x="33774" y="38121"/>
                    <a:pt x="33889" y="37801"/>
                  </a:cubicBezTo>
                  <a:cubicBezTo>
                    <a:pt x="34323" y="37435"/>
                    <a:pt x="34552" y="36886"/>
                    <a:pt x="34552" y="36337"/>
                  </a:cubicBezTo>
                  <a:cubicBezTo>
                    <a:pt x="41069" y="29226"/>
                    <a:pt x="38897" y="27008"/>
                    <a:pt x="39788" y="23417"/>
                  </a:cubicBezTo>
                  <a:cubicBezTo>
                    <a:pt x="40520" y="22091"/>
                    <a:pt x="40451" y="20513"/>
                    <a:pt x="40337" y="18387"/>
                  </a:cubicBezTo>
                  <a:cubicBezTo>
                    <a:pt x="40634" y="17815"/>
                    <a:pt x="40726" y="16763"/>
                    <a:pt x="40657" y="14865"/>
                  </a:cubicBezTo>
                  <a:cubicBezTo>
                    <a:pt x="40360" y="8737"/>
                    <a:pt x="35787" y="4827"/>
                    <a:pt x="32174" y="4095"/>
                  </a:cubicBezTo>
                  <a:cubicBezTo>
                    <a:pt x="31419" y="1306"/>
                    <a:pt x="27557" y="0"/>
                    <a:pt x="23923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97" name="Google Shape;29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14191" y="248869"/>
              <a:ext cx="1152400" cy="1276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8" name="Google Shape;298;p13"/>
          <p:cNvSpPr txBox="1">
            <a:spLocks noGrp="1"/>
          </p:cNvSpPr>
          <p:nvPr>
            <p:ph type="title" idx="15"/>
          </p:nvPr>
        </p:nvSpPr>
        <p:spPr>
          <a:xfrm>
            <a:off x="713225" y="492650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bg>
      <p:bgPr>
        <a:gradFill>
          <a:gsLst>
            <a:gs pos="0">
              <a:schemeClr val="lt1"/>
            </a:gs>
            <a:gs pos="11000">
              <a:schemeClr val="accent1"/>
            </a:gs>
            <a:gs pos="28000">
              <a:schemeClr val="accent1"/>
            </a:gs>
            <a:gs pos="89000">
              <a:schemeClr val="lt1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5"/>
          <p:cNvSpPr txBox="1">
            <a:spLocks noGrp="1"/>
          </p:cNvSpPr>
          <p:nvPr>
            <p:ph type="title"/>
          </p:nvPr>
        </p:nvSpPr>
        <p:spPr>
          <a:xfrm>
            <a:off x="4034500" y="262403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3" name="Google Shape;333;p15"/>
          <p:cNvSpPr txBox="1">
            <a:spLocks noGrp="1"/>
          </p:cNvSpPr>
          <p:nvPr>
            <p:ph type="subTitle" idx="1"/>
          </p:nvPr>
        </p:nvSpPr>
        <p:spPr>
          <a:xfrm>
            <a:off x="1396950" y="958875"/>
            <a:ext cx="69978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34" name="Google Shape;334;p15"/>
          <p:cNvGrpSpPr/>
          <p:nvPr/>
        </p:nvGrpSpPr>
        <p:grpSpPr>
          <a:xfrm flipH="1">
            <a:off x="198801" y="-39456"/>
            <a:ext cx="8723673" cy="5222400"/>
            <a:chOff x="198801" y="-39456"/>
            <a:chExt cx="8723673" cy="5222400"/>
          </a:xfrm>
        </p:grpSpPr>
        <p:sp>
          <p:nvSpPr>
            <p:cNvPr id="335" name="Google Shape;335;p15"/>
            <p:cNvSpPr/>
            <p:nvPr/>
          </p:nvSpPr>
          <p:spPr>
            <a:xfrm>
              <a:off x="782057" y="-39456"/>
              <a:ext cx="9288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2299625" y="-39456"/>
              <a:ext cx="27903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4084776" y="-39456"/>
              <a:ext cx="24615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198801" y="-39456"/>
              <a:ext cx="7824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7389475" y="-39456"/>
              <a:ext cx="1533000" cy="5222400"/>
            </a:xfrm>
            <a:prstGeom prst="rect">
              <a:avLst/>
            </a:prstGeom>
            <a:solidFill>
              <a:srgbClr val="D58D2F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" name="Google Shape;340;p15"/>
          <p:cNvGrpSpPr/>
          <p:nvPr/>
        </p:nvGrpSpPr>
        <p:grpSpPr>
          <a:xfrm rot="-3658623">
            <a:off x="196472" y="157094"/>
            <a:ext cx="1033492" cy="1145057"/>
            <a:chOff x="2914191" y="248869"/>
            <a:chExt cx="1152400" cy="1276800"/>
          </a:xfrm>
        </p:grpSpPr>
        <p:sp>
          <p:nvSpPr>
            <p:cNvPr id="341" name="Google Shape;341;p15"/>
            <p:cNvSpPr/>
            <p:nvPr/>
          </p:nvSpPr>
          <p:spPr>
            <a:xfrm>
              <a:off x="3003702" y="354663"/>
              <a:ext cx="947770" cy="1078073"/>
            </a:xfrm>
            <a:custGeom>
              <a:avLst/>
              <a:gdLst/>
              <a:ahLst/>
              <a:cxnLst/>
              <a:rect l="l" t="t" r="r" b="b"/>
              <a:pathLst>
                <a:path w="41069" h="47062" extrusionOk="0">
                  <a:moveTo>
                    <a:pt x="23923" y="0"/>
                  </a:moveTo>
                  <a:cubicBezTo>
                    <a:pt x="22492" y="0"/>
                    <a:pt x="21096" y="202"/>
                    <a:pt x="19940" y="597"/>
                  </a:cubicBezTo>
                  <a:cubicBezTo>
                    <a:pt x="19440" y="234"/>
                    <a:pt x="18735" y="65"/>
                    <a:pt x="17905" y="65"/>
                  </a:cubicBezTo>
                  <a:cubicBezTo>
                    <a:pt x="14338" y="65"/>
                    <a:pt x="8464" y="3197"/>
                    <a:pt x="6609" y="7594"/>
                  </a:cubicBezTo>
                  <a:cubicBezTo>
                    <a:pt x="6357" y="7594"/>
                    <a:pt x="6129" y="7594"/>
                    <a:pt x="5900" y="7617"/>
                  </a:cubicBezTo>
                  <a:cubicBezTo>
                    <a:pt x="2699" y="7800"/>
                    <a:pt x="0" y="17609"/>
                    <a:pt x="2790" y="22892"/>
                  </a:cubicBezTo>
                  <a:cubicBezTo>
                    <a:pt x="2379" y="24972"/>
                    <a:pt x="3522" y="27328"/>
                    <a:pt x="4299" y="30689"/>
                  </a:cubicBezTo>
                  <a:cubicBezTo>
                    <a:pt x="4958" y="33625"/>
                    <a:pt x="6732" y="34966"/>
                    <a:pt x="8512" y="34966"/>
                  </a:cubicBezTo>
                  <a:cubicBezTo>
                    <a:pt x="8895" y="34966"/>
                    <a:pt x="9278" y="34904"/>
                    <a:pt x="9650" y="34782"/>
                  </a:cubicBezTo>
                  <a:cubicBezTo>
                    <a:pt x="10611" y="34462"/>
                    <a:pt x="11457" y="33845"/>
                    <a:pt x="12051" y="33021"/>
                  </a:cubicBezTo>
                  <a:cubicBezTo>
                    <a:pt x="14201" y="30140"/>
                    <a:pt x="18042" y="30689"/>
                    <a:pt x="17310" y="27945"/>
                  </a:cubicBezTo>
                  <a:cubicBezTo>
                    <a:pt x="16899" y="26482"/>
                    <a:pt x="16670" y="24995"/>
                    <a:pt x="16579" y="23509"/>
                  </a:cubicBezTo>
                  <a:cubicBezTo>
                    <a:pt x="16533" y="22388"/>
                    <a:pt x="16533" y="21268"/>
                    <a:pt x="16579" y="20148"/>
                  </a:cubicBezTo>
                  <a:cubicBezTo>
                    <a:pt x="16602" y="19919"/>
                    <a:pt x="16579" y="19713"/>
                    <a:pt x="16556" y="19484"/>
                  </a:cubicBezTo>
                  <a:cubicBezTo>
                    <a:pt x="17974" y="18524"/>
                    <a:pt x="18797" y="17609"/>
                    <a:pt x="19071" y="16695"/>
                  </a:cubicBezTo>
                  <a:cubicBezTo>
                    <a:pt x="19488" y="16854"/>
                    <a:pt x="19905" y="16935"/>
                    <a:pt x="20307" y="16935"/>
                  </a:cubicBezTo>
                  <a:cubicBezTo>
                    <a:pt x="21118" y="16935"/>
                    <a:pt x="21867" y="16605"/>
                    <a:pt x="22433" y="15917"/>
                  </a:cubicBezTo>
                  <a:cubicBezTo>
                    <a:pt x="22959" y="16649"/>
                    <a:pt x="23667" y="17198"/>
                    <a:pt x="24491" y="17518"/>
                  </a:cubicBezTo>
                  <a:cubicBezTo>
                    <a:pt x="24536" y="17518"/>
                    <a:pt x="24582" y="17541"/>
                    <a:pt x="24628" y="17564"/>
                  </a:cubicBezTo>
                  <a:cubicBezTo>
                    <a:pt x="24948" y="17724"/>
                    <a:pt x="25794" y="18318"/>
                    <a:pt x="27326" y="20399"/>
                  </a:cubicBezTo>
                  <a:cubicBezTo>
                    <a:pt x="28195" y="21565"/>
                    <a:pt x="29041" y="22274"/>
                    <a:pt x="30070" y="22457"/>
                  </a:cubicBezTo>
                  <a:cubicBezTo>
                    <a:pt x="30848" y="24629"/>
                    <a:pt x="31511" y="25933"/>
                    <a:pt x="32265" y="26573"/>
                  </a:cubicBezTo>
                  <a:cubicBezTo>
                    <a:pt x="32265" y="26573"/>
                    <a:pt x="32860" y="29591"/>
                    <a:pt x="31808" y="31535"/>
                  </a:cubicBezTo>
                  <a:cubicBezTo>
                    <a:pt x="30756" y="33479"/>
                    <a:pt x="31533" y="34576"/>
                    <a:pt x="31533" y="34576"/>
                  </a:cubicBezTo>
                  <a:cubicBezTo>
                    <a:pt x="30947" y="34398"/>
                    <a:pt x="30431" y="34319"/>
                    <a:pt x="29980" y="34319"/>
                  </a:cubicBezTo>
                  <a:cubicBezTo>
                    <a:pt x="27652" y="34319"/>
                    <a:pt x="27068" y="36418"/>
                    <a:pt x="27623" y="37778"/>
                  </a:cubicBezTo>
                  <a:cubicBezTo>
                    <a:pt x="28309" y="39401"/>
                    <a:pt x="26480" y="40453"/>
                    <a:pt x="27120" y="41825"/>
                  </a:cubicBezTo>
                  <a:cubicBezTo>
                    <a:pt x="27761" y="43197"/>
                    <a:pt x="27829" y="47062"/>
                    <a:pt x="27829" y="47062"/>
                  </a:cubicBezTo>
                  <a:cubicBezTo>
                    <a:pt x="28561" y="46467"/>
                    <a:pt x="29270" y="45827"/>
                    <a:pt x="29910" y="45141"/>
                  </a:cubicBezTo>
                  <a:cubicBezTo>
                    <a:pt x="29956" y="45095"/>
                    <a:pt x="30001" y="45049"/>
                    <a:pt x="30024" y="45026"/>
                  </a:cubicBezTo>
                  <a:cubicBezTo>
                    <a:pt x="31396" y="43540"/>
                    <a:pt x="32974" y="41322"/>
                    <a:pt x="33454" y="38715"/>
                  </a:cubicBezTo>
                  <a:lnTo>
                    <a:pt x="33454" y="38692"/>
                  </a:lnTo>
                  <a:cubicBezTo>
                    <a:pt x="33637" y="38418"/>
                    <a:pt x="33774" y="38121"/>
                    <a:pt x="33889" y="37801"/>
                  </a:cubicBezTo>
                  <a:cubicBezTo>
                    <a:pt x="34323" y="37435"/>
                    <a:pt x="34552" y="36886"/>
                    <a:pt x="34552" y="36337"/>
                  </a:cubicBezTo>
                  <a:cubicBezTo>
                    <a:pt x="41069" y="29226"/>
                    <a:pt x="38897" y="27008"/>
                    <a:pt x="39788" y="23417"/>
                  </a:cubicBezTo>
                  <a:cubicBezTo>
                    <a:pt x="40520" y="22091"/>
                    <a:pt x="40451" y="20513"/>
                    <a:pt x="40337" y="18387"/>
                  </a:cubicBezTo>
                  <a:cubicBezTo>
                    <a:pt x="40634" y="17815"/>
                    <a:pt x="40726" y="16763"/>
                    <a:pt x="40657" y="14865"/>
                  </a:cubicBezTo>
                  <a:cubicBezTo>
                    <a:pt x="40360" y="8737"/>
                    <a:pt x="35787" y="4827"/>
                    <a:pt x="32174" y="4095"/>
                  </a:cubicBezTo>
                  <a:cubicBezTo>
                    <a:pt x="31419" y="1306"/>
                    <a:pt x="27557" y="0"/>
                    <a:pt x="23923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2" name="Google Shape;342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914191" y="248869"/>
              <a:ext cx="1152400" cy="1276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bg>
      <p:bgPr>
        <a:gradFill>
          <a:gsLst>
            <a:gs pos="0">
              <a:schemeClr val="lt1"/>
            </a:gs>
            <a:gs pos="11000">
              <a:schemeClr val="accent1"/>
            </a:gs>
            <a:gs pos="28000">
              <a:schemeClr val="accent1"/>
            </a:gs>
            <a:gs pos="89000">
              <a:schemeClr val="lt1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23"/>
          <p:cNvGrpSpPr/>
          <p:nvPr/>
        </p:nvGrpSpPr>
        <p:grpSpPr>
          <a:xfrm flipH="1">
            <a:off x="198801" y="-39456"/>
            <a:ext cx="8723673" cy="5222400"/>
            <a:chOff x="198801" y="-39456"/>
            <a:chExt cx="8723673" cy="5222400"/>
          </a:xfrm>
        </p:grpSpPr>
        <p:sp>
          <p:nvSpPr>
            <p:cNvPr id="684" name="Google Shape;684;p23"/>
            <p:cNvSpPr/>
            <p:nvPr/>
          </p:nvSpPr>
          <p:spPr>
            <a:xfrm>
              <a:off x="782057" y="-39456"/>
              <a:ext cx="9288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3"/>
            <p:cNvSpPr/>
            <p:nvPr/>
          </p:nvSpPr>
          <p:spPr>
            <a:xfrm>
              <a:off x="2299625" y="-39456"/>
              <a:ext cx="27903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3"/>
            <p:cNvSpPr/>
            <p:nvPr/>
          </p:nvSpPr>
          <p:spPr>
            <a:xfrm>
              <a:off x="4084776" y="-39456"/>
              <a:ext cx="24615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3"/>
            <p:cNvSpPr/>
            <p:nvPr/>
          </p:nvSpPr>
          <p:spPr>
            <a:xfrm>
              <a:off x="198801" y="-39456"/>
              <a:ext cx="7824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3"/>
            <p:cNvSpPr/>
            <p:nvPr/>
          </p:nvSpPr>
          <p:spPr>
            <a:xfrm>
              <a:off x="7389475" y="-39456"/>
              <a:ext cx="1533000" cy="5222400"/>
            </a:xfrm>
            <a:prstGeom prst="rect">
              <a:avLst/>
            </a:prstGeom>
            <a:solidFill>
              <a:srgbClr val="D58D2F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9" name="Google Shape;689;p23"/>
          <p:cNvSpPr txBox="1">
            <a:spLocks noGrp="1"/>
          </p:cNvSpPr>
          <p:nvPr>
            <p:ph type="title"/>
          </p:nvPr>
        </p:nvSpPr>
        <p:spPr>
          <a:xfrm>
            <a:off x="4366525" y="612775"/>
            <a:ext cx="3515400" cy="10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90" name="Google Shape;690;p23"/>
          <p:cNvSpPr txBox="1">
            <a:spLocks noGrp="1"/>
          </p:cNvSpPr>
          <p:nvPr>
            <p:ph type="subTitle" idx="1"/>
          </p:nvPr>
        </p:nvSpPr>
        <p:spPr>
          <a:xfrm>
            <a:off x="4366525" y="1720650"/>
            <a:ext cx="3515400" cy="13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1" name="Google Shape;691;p23"/>
          <p:cNvSpPr txBox="1"/>
          <p:nvPr/>
        </p:nvSpPr>
        <p:spPr>
          <a:xfrm>
            <a:off x="4078000" y="3196675"/>
            <a:ext cx="38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rPr>
              <a:t>CREDITS: This presentation template was created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Varela Round"/>
                <a:ea typeface="Varela Round"/>
                <a:cs typeface="Varela Round"/>
                <a:sym typeface="Varela Round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rPr>
              <a:t>, including icons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Varela Round"/>
                <a:ea typeface="Varela Round"/>
                <a:cs typeface="Varela Round"/>
                <a:sym typeface="Varela Round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n" sz="1200"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rPr>
              <a:t>and infographics &amp; images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Varela Round"/>
                <a:ea typeface="Varela Round"/>
                <a:cs typeface="Varela Round"/>
                <a:sym typeface="Varela Round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692" name="Google Shape;692;p23"/>
          <p:cNvGrpSpPr/>
          <p:nvPr/>
        </p:nvGrpSpPr>
        <p:grpSpPr>
          <a:xfrm rot="3966195">
            <a:off x="-4661971" y="834741"/>
            <a:ext cx="9516896" cy="2690174"/>
            <a:chOff x="-197400" y="1824375"/>
            <a:chExt cx="9516656" cy="2690106"/>
          </a:xfrm>
        </p:grpSpPr>
        <p:sp>
          <p:nvSpPr>
            <p:cNvPr id="693" name="Google Shape;693;p23"/>
            <p:cNvSpPr/>
            <p:nvPr/>
          </p:nvSpPr>
          <p:spPr>
            <a:xfrm>
              <a:off x="-191644" y="1824381"/>
              <a:ext cx="9510900" cy="269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4" name="Google Shape;694;p23"/>
            <p:cNvGrpSpPr/>
            <p:nvPr/>
          </p:nvGrpSpPr>
          <p:grpSpPr>
            <a:xfrm>
              <a:off x="-197400" y="1824375"/>
              <a:ext cx="9510900" cy="2690100"/>
              <a:chOff x="-197400" y="1824375"/>
              <a:chExt cx="9510900" cy="2690100"/>
            </a:xfrm>
          </p:grpSpPr>
          <p:sp>
            <p:nvSpPr>
              <p:cNvPr id="695" name="Google Shape;695;p23"/>
              <p:cNvSpPr/>
              <p:nvPr/>
            </p:nvSpPr>
            <p:spPr>
              <a:xfrm>
                <a:off x="-5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3"/>
              <p:cNvSpPr/>
              <p:nvPr/>
            </p:nvSpPr>
            <p:spPr>
              <a:xfrm>
                <a:off x="627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3"/>
              <p:cNvSpPr/>
              <p:nvPr/>
            </p:nvSpPr>
            <p:spPr>
              <a:xfrm>
                <a:off x="1313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3"/>
              <p:cNvSpPr/>
              <p:nvPr/>
            </p:nvSpPr>
            <p:spPr>
              <a:xfrm>
                <a:off x="1999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3"/>
              <p:cNvSpPr/>
              <p:nvPr/>
            </p:nvSpPr>
            <p:spPr>
              <a:xfrm>
                <a:off x="2685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3"/>
              <p:cNvSpPr/>
              <p:nvPr/>
            </p:nvSpPr>
            <p:spPr>
              <a:xfrm>
                <a:off x="3370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3"/>
              <p:cNvSpPr/>
              <p:nvPr/>
            </p:nvSpPr>
            <p:spPr>
              <a:xfrm>
                <a:off x="4056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3"/>
              <p:cNvSpPr/>
              <p:nvPr/>
            </p:nvSpPr>
            <p:spPr>
              <a:xfrm>
                <a:off x="4742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3"/>
              <p:cNvSpPr/>
              <p:nvPr/>
            </p:nvSpPr>
            <p:spPr>
              <a:xfrm>
                <a:off x="542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3"/>
              <p:cNvSpPr/>
              <p:nvPr/>
            </p:nvSpPr>
            <p:spPr>
              <a:xfrm>
                <a:off x="6114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3"/>
              <p:cNvSpPr/>
              <p:nvPr/>
            </p:nvSpPr>
            <p:spPr>
              <a:xfrm>
                <a:off x="6799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3"/>
              <p:cNvSpPr/>
              <p:nvPr/>
            </p:nvSpPr>
            <p:spPr>
              <a:xfrm>
                <a:off x="7485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3"/>
              <p:cNvSpPr/>
              <p:nvPr/>
            </p:nvSpPr>
            <p:spPr>
              <a:xfrm>
                <a:off x="8171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3"/>
              <p:cNvSpPr/>
              <p:nvPr/>
            </p:nvSpPr>
            <p:spPr>
              <a:xfrm>
                <a:off x="8857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3"/>
              <p:cNvSpPr/>
              <p:nvPr/>
            </p:nvSpPr>
            <p:spPr>
              <a:xfrm rot="5400000">
                <a:off x="4385550" y="-259831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3"/>
              <p:cNvSpPr/>
              <p:nvPr/>
            </p:nvSpPr>
            <p:spPr>
              <a:xfrm rot="5400000">
                <a:off x="4385550" y="-190996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3"/>
              <p:cNvSpPr/>
              <p:nvPr/>
            </p:nvSpPr>
            <p:spPr>
              <a:xfrm rot="5400000">
                <a:off x="4385550" y="-122160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3"/>
              <p:cNvSpPr/>
              <p:nvPr/>
            </p:nvSpPr>
            <p:spPr>
              <a:xfrm rot="5400000">
                <a:off x="4385550" y="-53325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bg>
      <p:bgPr>
        <a:gradFill>
          <a:gsLst>
            <a:gs pos="0">
              <a:schemeClr val="lt1"/>
            </a:gs>
            <a:gs pos="11000">
              <a:schemeClr val="accent1"/>
            </a:gs>
            <a:gs pos="28000">
              <a:schemeClr val="accent1"/>
            </a:gs>
            <a:gs pos="89000">
              <a:schemeClr val="lt1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24"/>
          <p:cNvGrpSpPr/>
          <p:nvPr/>
        </p:nvGrpSpPr>
        <p:grpSpPr>
          <a:xfrm>
            <a:off x="198801" y="-39456"/>
            <a:ext cx="8723673" cy="5222400"/>
            <a:chOff x="198801" y="-39456"/>
            <a:chExt cx="8723673" cy="5222400"/>
          </a:xfrm>
        </p:grpSpPr>
        <p:sp>
          <p:nvSpPr>
            <p:cNvPr id="715" name="Google Shape;715;p24"/>
            <p:cNvSpPr/>
            <p:nvPr/>
          </p:nvSpPr>
          <p:spPr>
            <a:xfrm>
              <a:off x="782057" y="-39456"/>
              <a:ext cx="9288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2299625" y="-39456"/>
              <a:ext cx="27903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4084776" y="-39456"/>
              <a:ext cx="24615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198801" y="-39456"/>
              <a:ext cx="782400" cy="5222400"/>
            </a:xfrm>
            <a:prstGeom prst="rect">
              <a:avLst/>
            </a:prstGeom>
            <a:solidFill>
              <a:srgbClr val="D58D2F">
                <a:alpha val="5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7389475" y="-39456"/>
              <a:ext cx="1533000" cy="5222400"/>
            </a:xfrm>
            <a:prstGeom prst="rect">
              <a:avLst/>
            </a:prstGeom>
            <a:solidFill>
              <a:srgbClr val="D58D2F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24"/>
          <p:cNvGrpSpPr/>
          <p:nvPr/>
        </p:nvGrpSpPr>
        <p:grpSpPr>
          <a:xfrm rot="5400000">
            <a:off x="-5385670" y="834660"/>
            <a:ext cx="9516656" cy="2690106"/>
            <a:chOff x="-197400" y="1824375"/>
            <a:chExt cx="9516656" cy="2690106"/>
          </a:xfrm>
        </p:grpSpPr>
        <p:sp>
          <p:nvSpPr>
            <p:cNvPr id="721" name="Google Shape;721;p24"/>
            <p:cNvSpPr/>
            <p:nvPr/>
          </p:nvSpPr>
          <p:spPr>
            <a:xfrm>
              <a:off x="-191644" y="1824381"/>
              <a:ext cx="9510900" cy="269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24"/>
            <p:cNvGrpSpPr/>
            <p:nvPr/>
          </p:nvGrpSpPr>
          <p:grpSpPr>
            <a:xfrm>
              <a:off x="-197400" y="1824375"/>
              <a:ext cx="9510900" cy="2690100"/>
              <a:chOff x="-197400" y="1824375"/>
              <a:chExt cx="9510900" cy="2690100"/>
            </a:xfrm>
          </p:grpSpPr>
          <p:sp>
            <p:nvSpPr>
              <p:cNvPr id="723" name="Google Shape;723;p24"/>
              <p:cNvSpPr/>
              <p:nvPr/>
            </p:nvSpPr>
            <p:spPr>
              <a:xfrm>
                <a:off x="-5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4"/>
              <p:cNvSpPr/>
              <p:nvPr/>
            </p:nvSpPr>
            <p:spPr>
              <a:xfrm>
                <a:off x="627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4"/>
              <p:cNvSpPr/>
              <p:nvPr/>
            </p:nvSpPr>
            <p:spPr>
              <a:xfrm>
                <a:off x="1313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4"/>
              <p:cNvSpPr/>
              <p:nvPr/>
            </p:nvSpPr>
            <p:spPr>
              <a:xfrm>
                <a:off x="1999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4"/>
              <p:cNvSpPr/>
              <p:nvPr/>
            </p:nvSpPr>
            <p:spPr>
              <a:xfrm>
                <a:off x="2685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4"/>
              <p:cNvSpPr/>
              <p:nvPr/>
            </p:nvSpPr>
            <p:spPr>
              <a:xfrm>
                <a:off x="3370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4"/>
              <p:cNvSpPr/>
              <p:nvPr/>
            </p:nvSpPr>
            <p:spPr>
              <a:xfrm>
                <a:off x="4056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4"/>
              <p:cNvSpPr/>
              <p:nvPr/>
            </p:nvSpPr>
            <p:spPr>
              <a:xfrm>
                <a:off x="4742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4"/>
              <p:cNvSpPr/>
              <p:nvPr/>
            </p:nvSpPr>
            <p:spPr>
              <a:xfrm>
                <a:off x="542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4"/>
              <p:cNvSpPr/>
              <p:nvPr/>
            </p:nvSpPr>
            <p:spPr>
              <a:xfrm>
                <a:off x="6114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4"/>
              <p:cNvSpPr/>
              <p:nvPr/>
            </p:nvSpPr>
            <p:spPr>
              <a:xfrm>
                <a:off x="6799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4"/>
              <p:cNvSpPr/>
              <p:nvPr/>
            </p:nvSpPr>
            <p:spPr>
              <a:xfrm>
                <a:off x="7485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4"/>
              <p:cNvSpPr/>
              <p:nvPr/>
            </p:nvSpPr>
            <p:spPr>
              <a:xfrm>
                <a:off x="8171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4"/>
              <p:cNvSpPr/>
              <p:nvPr/>
            </p:nvSpPr>
            <p:spPr>
              <a:xfrm>
                <a:off x="8857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4"/>
              <p:cNvSpPr/>
              <p:nvPr/>
            </p:nvSpPr>
            <p:spPr>
              <a:xfrm rot="5400000">
                <a:off x="4385550" y="-259831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4"/>
              <p:cNvSpPr/>
              <p:nvPr/>
            </p:nvSpPr>
            <p:spPr>
              <a:xfrm rot="5400000">
                <a:off x="4385550" y="-190996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4"/>
              <p:cNvSpPr/>
              <p:nvPr/>
            </p:nvSpPr>
            <p:spPr>
              <a:xfrm rot="5400000">
                <a:off x="4385550" y="-122160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4"/>
              <p:cNvSpPr/>
              <p:nvPr/>
            </p:nvSpPr>
            <p:spPr>
              <a:xfrm rot="5400000">
                <a:off x="4385550" y="-53325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41" name="Google Shape;741;p24"/>
          <p:cNvSpPr/>
          <p:nvPr/>
        </p:nvSpPr>
        <p:spPr>
          <a:xfrm>
            <a:off x="7008475" y="-39456"/>
            <a:ext cx="1533000" cy="5222400"/>
          </a:xfrm>
          <a:prstGeom prst="rect">
            <a:avLst/>
          </a:prstGeom>
          <a:solidFill>
            <a:srgbClr val="D58D2F">
              <a:alpha val="8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2" name="Google Shape;742;p24"/>
          <p:cNvGrpSpPr/>
          <p:nvPr/>
        </p:nvGrpSpPr>
        <p:grpSpPr>
          <a:xfrm rot="-899910" flipH="1">
            <a:off x="7979908" y="114229"/>
            <a:ext cx="1033534" cy="1145102"/>
            <a:chOff x="2914191" y="248869"/>
            <a:chExt cx="1152400" cy="1276800"/>
          </a:xfrm>
        </p:grpSpPr>
        <p:sp>
          <p:nvSpPr>
            <p:cNvPr id="743" name="Google Shape;743;p24"/>
            <p:cNvSpPr/>
            <p:nvPr/>
          </p:nvSpPr>
          <p:spPr>
            <a:xfrm>
              <a:off x="3003702" y="354663"/>
              <a:ext cx="947770" cy="1078073"/>
            </a:xfrm>
            <a:custGeom>
              <a:avLst/>
              <a:gdLst/>
              <a:ahLst/>
              <a:cxnLst/>
              <a:rect l="l" t="t" r="r" b="b"/>
              <a:pathLst>
                <a:path w="41069" h="47062" extrusionOk="0">
                  <a:moveTo>
                    <a:pt x="23923" y="0"/>
                  </a:moveTo>
                  <a:cubicBezTo>
                    <a:pt x="22492" y="0"/>
                    <a:pt x="21096" y="202"/>
                    <a:pt x="19940" y="597"/>
                  </a:cubicBezTo>
                  <a:cubicBezTo>
                    <a:pt x="19440" y="234"/>
                    <a:pt x="18735" y="65"/>
                    <a:pt x="17905" y="65"/>
                  </a:cubicBezTo>
                  <a:cubicBezTo>
                    <a:pt x="14338" y="65"/>
                    <a:pt x="8464" y="3197"/>
                    <a:pt x="6609" y="7594"/>
                  </a:cubicBezTo>
                  <a:cubicBezTo>
                    <a:pt x="6357" y="7594"/>
                    <a:pt x="6129" y="7594"/>
                    <a:pt x="5900" y="7617"/>
                  </a:cubicBezTo>
                  <a:cubicBezTo>
                    <a:pt x="2699" y="7800"/>
                    <a:pt x="0" y="17609"/>
                    <a:pt x="2790" y="22892"/>
                  </a:cubicBezTo>
                  <a:cubicBezTo>
                    <a:pt x="2379" y="24972"/>
                    <a:pt x="3522" y="27328"/>
                    <a:pt x="4299" y="30689"/>
                  </a:cubicBezTo>
                  <a:cubicBezTo>
                    <a:pt x="4958" y="33625"/>
                    <a:pt x="6732" y="34966"/>
                    <a:pt x="8512" y="34966"/>
                  </a:cubicBezTo>
                  <a:cubicBezTo>
                    <a:pt x="8895" y="34966"/>
                    <a:pt x="9278" y="34904"/>
                    <a:pt x="9650" y="34782"/>
                  </a:cubicBezTo>
                  <a:cubicBezTo>
                    <a:pt x="10611" y="34462"/>
                    <a:pt x="11457" y="33845"/>
                    <a:pt x="12051" y="33021"/>
                  </a:cubicBezTo>
                  <a:cubicBezTo>
                    <a:pt x="14201" y="30140"/>
                    <a:pt x="18042" y="30689"/>
                    <a:pt x="17310" y="27945"/>
                  </a:cubicBezTo>
                  <a:cubicBezTo>
                    <a:pt x="16899" y="26482"/>
                    <a:pt x="16670" y="24995"/>
                    <a:pt x="16579" y="23509"/>
                  </a:cubicBezTo>
                  <a:cubicBezTo>
                    <a:pt x="16533" y="22388"/>
                    <a:pt x="16533" y="21268"/>
                    <a:pt x="16579" y="20148"/>
                  </a:cubicBezTo>
                  <a:cubicBezTo>
                    <a:pt x="16602" y="19919"/>
                    <a:pt x="16579" y="19713"/>
                    <a:pt x="16556" y="19484"/>
                  </a:cubicBezTo>
                  <a:cubicBezTo>
                    <a:pt x="17974" y="18524"/>
                    <a:pt x="18797" y="17609"/>
                    <a:pt x="19071" y="16695"/>
                  </a:cubicBezTo>
                  <a:cubicBezTo>
                    <a:pt x="19488" y="16854"/>
                    <a:pt x="19905" y="16935"/>
                    <a:pt x="20307" y="16935"/>
                  </a:cubicBezTo>
                  <a:cubicBezTo>
                    <a:pt x="21118" y="16935"/>
                    <a:pt x="21867" y="16605"/>
                    <a:pt x="22433" y="15917"/>
                  </a:cubicBezTo>
                  <a:cubicBezTo>
                    <a:pt x="22959" y="16649"/>
                    <a:pt x="23667" y="17198"/>
                    <a:pt x="24491" y="17518"/>
                  </a:cubicBezTo>
                  <a:cubicBezTo>
                    <a:pt x="24536" y="17518"/>
                    <a:pt x="24582" y="17541"/>
                    <a:pt x="24628" y="17564"/>
                  </a:cubicBezTo>
                  <a:cubicBezTo>
                    <a:pt x="24948" y="17724"/>
                    <a:pt x="25794" y="18318"/>
                    <a:pt x="27326" y="20399"/>
                  </a:cubicBezTo>
                  <a:cubicBezTo>
                    <a:pt x="28195" y="21565"/>
                    <a:pt x="29041" y="22274"/>
                    <a:pt x="30070" y="22457"/>
                  </a:cubicBezTo>
                  <a:cubicBezTo>
                    <a:pt x="30848" y="24629"/>
                    <a:pt x="31511" y="25933"/>
                    <a:pt x="32265" y="26573"/>
                  </a:cubicBezTo>
                  <a:cubicBezTo>
                    <a:pt x="32265" y="26573"/>
                    <a:pt x="32860" y="29591"/>
                    <a:pt x="31808" y="31535"/>
                  </a:cubicBezTo>
                  <a:cubicBezTo>
                    <a:pt x="30756" y="33479"/>
                    <a:pt x="31533" y="34576"/>
                    <a:pt x="31533" y="34576"/>
                  </a:cubicBezTo>
                  <a:cubicBezTo>
                    <a:pt x="30947" y="34398"/>
                    <a:pt x="30431" y="34319"/>
                    <a:pt x="29980" y="34319"/>
                  </a:cubicBezTo>
                  <a:cubicBezTo>
                    <a:pt x="27652" y="34319"/>
                    <a:pt x="27068" y="36418"/>
                    <a:pt x="27623" y="37778"/>
                  </a:cubicBezTo>
                  <a:cubicBezTo>
                    <a:pt x="28309" y="39401"/>
                    <a:pt x="26480" y="40453"/>
                    <a:pt x="27120" y="41825"/>
                  </a:cubicBezTo>
                  <a:cubicBezTo>
                    <a:pt x="27761" y="43197"/>
                    <a:pt x="27829" y="47062"/>
                    <a:pt x="27829" y="47062"/>
                  </a:cubicBezTo>
                  <a:cubicBezTo>
                    <a:pt x="28561" y="46467"/>
                    <a:pt x="29270" y="45827"/>
                    <a:pt x="29910" y="45141"/>
                  </a:cubicBezTo>
                  <a:cubicBezTo>
                    <a:pt x="29956" y="45095"/>
                    <a:pt x="30001" y="45049"/>
                    <a:pt x="30024" y="45026"/>
                  </a:cubicBezTo>
                  <a:cubicBezTo>
                    <a:pt x="31396" y="43540"/>
                    <a:pt x="32974" y="41322"/>
                    <a:pt x="33454" y="38715"/>
                  </a:cubicBezTo>
                  <a:lnTo>
                    <a:pt x="33454" y="38692"/>
                  </a:lnTo>
                  <a:cubicBezTo>
                    <a:pt x="33637" y="38418"/>
                    <a:pt x="33774" y="38121"/>
                    <a:pt x="33889" y="37801"/>
                  </a:cubicBezTo>
                  <a:cubicBezTo>
                    <a:pt x="34323" y="37435"/>
                    <a:pt x="34552" y="36886"/>
                    <a:pt x="34552" y="36337"/>
                  </a:cubicBezTo>
                  <a:cubicBezTo>
                    <a:pt x="41069" y="29226"/>
                    <a:pt x="38897" y="27008"/>
                    <a:pt x="39788" y="23417"/>
                  </a:cubicBezTo>
                  <a:cubicBezTo>
                    <a:pt x="40520" y="22091"/>
                    <a:pt x="40451" y="20513"/>
                    <a:pt x="40337" y="18387"/>
                  </a:cubicBezTo>
                  <a:cubicBezTo>
                    <a:pt x="40634" y="17815"/>
                    <a:pt x="40726" y="16763"/>
                    <a:pt x="40657" y="14865"/>
                  </a:cubicBezTo>
                  <a:cubicBezTo>
                    <a:pt x="40360" y="8737"/>
                    <a:pt x="35787" y="4827"/>
                    <a:pt x="32174" y="4095"/>
                  </a:cubicBezTo>
                  <a:cubicBezTo>
                    <a:pt x="31419" y="1306"/>
                    <a:pt x="27557" y="0"/>
                    <a:pt x="23923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44" name="Google Shape;744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914191" y="248869"/>
              <a:ext cx="1152400" cy="1276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owlby One"/>
              <a:buNone/>
              <a:defRPr sz="28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arela Round"/>
              <a:buChar char="●"/>
              <a:defRPr sz="1800"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Varela Round"/>
              <a:buChar char="○"/>
              <a:defRPr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Varela Round"/>
              <a:buChar char="■"/>
              <a:defRPr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Varela Round"/>
              <a:buChar char="●"/>
              <a:defRPr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Varela Round"/>
              <a:buChar char="○"/>
              <a:defRPr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Varela Round"/>
              <a:buChar char="■"/>
              <a:defRPr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Varela Round"/>
              <a:buChar char="●"/>
              <a:defRPr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Varela Round"/>
              <a:buChar char="○"/>
              <a:defRPr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Varela Round"/>
              <a:buChar char="■"/>
              <a:defRPr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8" r:id="rId5"/>
    <p:sldLayoutId id="2147483659" r:id="rId6"/>
    <p:sldLayoutId id="2147483661" r:id="rId7"/>
    <p:sldLayoutId id="2147483669" r:id="rId8"/>
    <p:sldLayoutId id="2147483670" r:id="rId9"/>
    <p:sldLayoutId id="2147483671" r:id="rId10"/>
    <p:sldLayoutId id="2147483672" r:id="rId11"/>
  </p:sldLayoutIdLst>
  <p:transition spd="slow">
    <p:cover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1000">
              <a:schemeClr val="accent1"/>
            </a:gs>
            <a:gs pos="28000">
              <a:schemeClr val="accent1"/>
            </a:gs>
            <a:gs pos="89000">
              <a:schemeClr val="lt1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5" name="Google Shape;825;p30"/>
          <p:cNvGrpSpPr/>
          <p:nvPr/>
        </p:nvGrpSpPr>
        <p:grpSpPr>
          <a:xfrm>
            <a:off x="-213736" y="3492698"/>
            <a:ext cx="9516333" cy="2690015"/>
            <a:chOff x="-197400" y="1824375"/>
            <a:chExt cx="9516656" cy="2690106"/>
          </a:xfrm>
        </p:grpSpPr>
        <p:sp>
          <p:nvSpPr>
            <p:cNvPr id="826" name="Google Shape;826;p30"/>
            <p:cNvSpPr/>
            <p:nvPr/>
          </p:nvSpPr>
          <p:spPr>
            <a:xfrm>
              <a:off x="-191644" y="1824381"/>
              <a:ext cx="9510900" cy="269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7" name="Google Shape;827;p30"/>
            <p:cNvGrpSpPr/>
            <p:nvPr/>
          </p:nvGrpSpPr>
          <p:grpSpPr>
            <a:xfrm>
              <a:off x="-197400" y="1824375"/>
              <a:ext cx="9510900" cy="2690100"/>
              <a:chOff x="-197400" y="1824375"/>
              <a:chExt cx="9510900" cy="2690100"/>
            </a:xfrm>
          </p:grpSpPr>
          <p:sp>
            <p:nvSpPr>
              <p:cNvPr id="828" name="Google Shape;828;p30"/>
              <p:cNvSpPr/>
              <p:nvPr/>
            </p:nvSpPr>
            <p:spPr>
              <a:xfrm>
                <a:off x="-5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0"/>
              <p:cNvSpPr/>
              <p:nvPr/>
            </p:nvSpPr>
            <p:spPr>
              <a:xfrm>
                <a:off x="627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0"/>
              <p:cNvSpPr/>
              <p:nvPr/>
            </p:nvSpPr>
            <p:spPr>
              <a:xfrm>
                <a:off x="1313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0"/>
              <p:cNvSpPr/>
              <p:nvPr/>
            </p:nvSpPr>
            <p:spPr>
              <a:xfrm>
                <a:off x="1999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0"/>
              <p:cNvSpPr/>
              <p:nvPr/>
            </p:nvSpPr>
            <p:spPr>
              <a:xfrm>
                <a:off x="2685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0"/>
              <p:cNvSpPr/>
              <p:nvPr/>
            </p:nvSpPr>
            <p:spPr>
              <a:xfrm>
                <a:off x="3370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0"/>
              <p:cNvSpPr/>
              <p:nvPr/>
            </p:nvSpPr>
            <p:spPr>
              <a:xfrm>
                <a:off x="4056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0"/>
              <p:cNvSpPr/>
              <p:nvPr/>
            </p:nvSpPr>
            <p:spPr>
              <a:xfrm>
                <a:off x="4742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0"/>
              <p:cNvSpPr/>
              <p:nvPr/>
            </p:nvSpPr>
            <p:spPr>
              <a:xfrm>
                <a:off x="5428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0"/>
              <p:cNvSpPr/>
              <p:nvPr/>
            </p:nvSpPr>
            <p:spPr>
              <a:xfrm>
                <a:off x="61140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0"/>
              <p:cNvSpPr/>
              <p:nvPr/>
            </p:nvSpPr>
            <p:spPr>
              <a:xfrm>
                <a:off x="67998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0"/>
              <p:cNvSpPr/>
              <p:nvPr/>
            </p:nvSpPr>
            <p:spPr>
              <a:xfrm>
                <a:off x="74856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0"/>
              <p:cNvSpPr/>
              <p:nvPr/>
            </p:nvSpPr>
            <p:spPr>
              <a:xfrm>
                <a:off x="81714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0"/>
              <p:cNvSpPr/>
              <p:nvPr/>
            </p:nvSpPr>
            <p:spPr>
              <a:xfrm>
                <a:off x="8857200" y="1824375"/>
                <a:ext cx="345000" cy="26901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0"/>
              <p:cNvSpPr/>
              <p:nvPr/>
            </p:nvSpPr>
            <p:spPr>
              <a:xfrm rot="5400000">
                <a:off x="4385550" y="-259831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0"/>
              <p:cNvSpPr/>
              <p:nvPr/>
            </p:nvSpPr>
            <p:spPr>
              <a:xfrm rot="5400000">
                <a:off x="4385550" y="-190996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0"/>
              <p:cNvSpPr/>
              <p:nvPr/>
            </p:nvSpPr>
            <p:spPr>
              <a:xfrm rot="5400000">
                <a:off x="4385550" y="-1221605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0"/>
              <p:cNvSpPr/>
              <p:nvPr/>
            </p:nvSpPr>
            <p:spPr>
              <a:xfrm rot="5400000">
                <a:off x="4385550" y="-533250"/>
                <a:ext cx="345000" cy="9510900"/>
              </a:xfrm>
              <a:prstGeom prst="rect">
                <a:avLst/>
              </a:prstGeom>
              <a:solidFill>
                <a:srgbClr val="35210C">
                  <a:alpha val="27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46" name="Google Shape;846;p30"/>
          <p:cNvSpPr/>
          <p:nvPr/>
        </p:nvSpPr>
        <p:spPr>
          <a:xfrm>
            <a:off x="734525" y="2589753"/>
            <a:ext cx="5486214" cy="732657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30"/>
          <p:cNvSpPr txBox="1">
            <a:spLocks noGrp="1"/>
          </p:cNvSpPr>
          <p:nvPr>
            <p:ph type="ctrTitle"/>
          </p:nvPr>
        </p:nvSpPr>
        <p:spPr>
          <a:xfrm>
            <a:off x="-37270" y="238911"/>
            <a:ext cx="8154780" cy="19829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3600" dirty="0" smtClean="0"/>
              <a:t>Dining </a:t>
            </a:r>
            <a:r>
              <a:rPr lang="en-US" sz="3600" dirty="0"/>
              <a:t>Management </a:t>
            </a:r>
            <a:r>
              <a:rPr lang="en-US" sz="3600" dirty="0" smtClean="0"/>
              <a:t>System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of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Khulna </a:t>
            </a:r>
            <a:r>
              <a:rPr lang="en-US" sz="3600" dirty="0"/>
              <a:t>University</a:t>
            </a:r>
            <a:endParaRPr sz="3600" dirty="0"/>
          </a:p>
        </p:txBody>
      </p:sp>
      <p:sp>
        <p:nvSpPr>
          <p:cNvPr id="848" name="Google Shape;848;p30"/>
          <p:cNvSpPr txBox="1">
            <a:spLocks noGrp="1"/>
          </p:cNvSpPr>
          <p:nvPr>
            <p:ph type="subTitle" idx="1"/>
          </p:nvPr>
        </p:nvSpPr>
        <p:spPr>
          <a:xfrm>
            <a:off x="734451" y="2807208"/>
            <a:ext cx="5486288" cy="4060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/>
              <a:t>Sumaiah</a:t>
            </a:r>
            <a:r>
              <a:rPr lang="en-GB" sz="1300" dirty="0"/>
              <a:t> </a:t>
            </a:r>
            <a:r>
              <a:rPr lang="en-GB" sz="1300" dirty="0" err="1"/>
              <a:t>Binta</a:t>
            </a:r>
            <a:r>
              <a:rPr lang="en-GB" sz="1300" dirty="0"/>
              <a:t> Musa </a:t>
            </a:r>
            <a:r>
              <a:rPr lang="en-GB" sz="1300" dirty="0" smtClean="0"/>
              <a:t>|| </a:t>
            </a:r>
            <a:r>
              <a:rPr lang="en-GB" sz="1300" dirty="0"/>
              <a:t>Istyaque </a:t>
            </a:r>
            <a:r>
              <a:rPr lang="en-GB" sz="1300" dirty="0" err="1" smtClean="0"/>
              <a:t>Ahammed</a:t>
            </a:r>
            <a:r>
              <a:rPr lang="en-GB" sz="1300" dirty="0" smtClean="0"/>
              <a:t> || </a:t>
            </a:r>
            <a:r>
              <a:rPr lang="en-GB" sz="1300" dirty="0" err="1" smtClean="0"/>
              <a:t>Samundra</a:t>
            </a:r>
            <a:r>
              <a:rPr lang="en-GB" sz="1300" dirty="0" smtClean="0"/>
              <a:t> </a:t>
            </a:r>
            <a:r>
              <a:rPr lang="en-GB" sz="1300" dirty="0" err="1" smtClean="0"/>
              <a:t>Dhakal</a:t>
            </a:r>
            <a:r>
              <a:rPr lang="en-GB" sz="1300" dirty="0"/>
              <a:t> </a:t>
            </a:r>
            <a:r>
              <a:rPr lang="en-GB" sz="1300" dirty="0" smtClean="0"/>
              <a:t>         	190205       ||             200240              ||              200245</a:t>
            </a:r>
          </a:p>
        </p:txBody>
      </p:sp>
      <p:grpSp>
        <p:nvGrpSpPr>
          <p:cNvPr id="849" name="Google Shape;849;p30"/>
          <p:cNvGrpSpPr/>
          <p:nvPr/>
        </p:nvGrpSpPr>
        <p:grpSpPr>
          <a:xfrm>
            <a:off x="6412630" y="2758648"/>
            <a:ext cx="2210427" cy="2189721"/>
            <a:chOff x="5712200" y="2166697"/>
            <a:chExt cx="2703225" cy="2677903"/>
          </a:xfrm>
        </p:grpSpPr>
        <p:sp>
          <p:nvSpPr>
            <p:cNvPr id="850" name="Google Shape;850;p30"/>
            <p:cNvSpPr/>
            <p:nvPr/>
          </p:nvSpPr>
          <p:spPr>
            <a:xfrm>
              <a:off x="5724935" y="2166697"/>
              <a:ext cx="2690400" cy="2677800"/>
            </a:xfrm>
            <a:prstGeom prst="ellipse">
              <a:avLst/>
            </a:prstGeom>
            <a:solidFill>
              <a:schemeClr val="accent6"/>
            </a:solidFill>
            <a:ln w="2286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dir="48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51" name="Google Shape;85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12200" y="2166751"/>
              <a:ext cx="2703225" cy="26778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2" name="Google Shape;852;p30"/>
          <p:cNvGrpSpPr/>
          <p:nvPr/>
        </p:nvGrpSpPr>
        <p:grpSpPr>
          <a:xfrm>
            <a:off x="1642000" y="3552392"/>
            <a:ext cx="286926" cy="2630318"/>
            <a:chOff x="-3172831" y="1336"/>
            <a:chExt cx="570697" cy="5230971"/>
          </a:xfrm>
        </p:grpSpPr>
        <p:sp>
          <p:nvSpPr>
            <p:cNvPr id="853" name="Google Shape;853;p30"/>
            <p:cNvSpPr/>
            <p:nvPr/>
          </p:nvSpPr>
          <p:spPr>
            <a:xfrm>
              <a:off x="-3172823" y="1336"/>
              <a:ext cx="570682" cy="5230971"/>
            </a:xfrm>
            <a:custGeom>
              <a:avLst/>
              <a:gdLst/>
              <a:ahLst/>
              <a:cxnLst/>
              <a:rect l="l" t="t" r="r" b="b"/>
              <a:pathLst>
                <a:path w="11486" h="105288" extrusionOk="0">
                  <a:moveTo>
                    <a:pt x="2198" y="0"/>
                  </a:moveTo>
                  <a:cubicBezTo>
                    <a:pt x="1870" y="0"/>
                    <a:pt x="1544" y="211"/>
                    <a:pt x="1532" y="645"/>
                  </a:cubicBezTo>
                  <a:lnTo>
                    <a:pt x="1" y="27444"/>
                  </a:lnTo>
                  <a:lnTo>
                    <a:pt x="1" y="27495"/>
                  </a:lnTo>
                  <a:cubicBezTo>
                    <a:pt x="128" y="29358"/>
                    <a:pt x="843" y="31145"/>
                    <a:pt x="2017" y="32599"/>
                  </a:cubicBezTo>
                  <a:cubicBezTo>
                    <a:pt x="3855" y="34794"/>
                    <a:pt x="4110" y="35841"/>
                    <a:pt x="4110" y="40971"/>
                  </a:cubicBezTo>
                  <a:cubicBezTo>
                    <a:pt x="4084" y="42017"/>
                    <a:pt x="3982" y="43957"/>
                    <a:pt x="3855" y="46637"/>
                  </a:cubicBezTo>
                  <a:cubicBezTo>
                    <a:pt x="3395" y="55493"/>
                    <a:pt x="2604" y="70858"/>
                    <a:pt x="2604" y="83619"/>
                  </a:cubicBezTo>
                  <a:cubicBezTo>
                    <a:pt x="2604" y="94236"/>
                    <a:pt x="3140" y="103067"/>
                    <a:pt x="4875" y="104904"/>
                  </a:cubicBezTo>
                  <a:cubicBezTo>
                    <a:pt x="5080" y="105134"/>
                    <a:pt x="5386" y="105287"/>
                    <a:pt x="5718" y="105287"/>
                  </a:cubicBezTo>
                  <a:cubicBezTo>
                    <a:pt x="6049" y="105287"/>
                    <a:pt x="6356" y="105134"/>
                    <a:pt x="6585" y="104879"/>
                  </a:cubicBezTo>
                  <a:cubicBezTo>
                    <a:pt x="8295" y="103067"/>
                    <a:pt x="8857" y="94185"/>
                    <a:pt x="8857" y="83517"/>
                  </a:cubicBezTo>
                  <a:cubicBezTo>
                    <a:pt x="8857" y="70704"/>
                    <a:pt x="8066" y="55289"/>
                    <a:pt x="7606" y="46382"/>
                  </a:cubicBezTo>
                  <a:cubicBezTo>
                    <a:pt x="7504" y="43906"/>
                    <a:pt x="7402" y="41966"/>
                    <a:pt x="7351" y="40894"/>
                  </a:cubicBezTo>
                  <a:cubicBezTo>
                    <a:pt x="7351" y="35866"/>
                    <a:pt x="7632" y="34769"/>
                    <a:pt x="9469" y="32599"/>
                  </a:cubicBezTo>
                  <a:cubicBezTo>
                    <a:pt x="10644" y="31145"/>
                    <a:pt x="11333" y="29358"/>
                    <a:pt x="11486" y="27495"/>
                  </a:cubicBezTo>
                  <a:lnTo>
                    <a:pt x="11486" y="27444"/>
                  </a:lnTo>
                  <a:lnTo>
                    <a:pt x="11460" y="27444"/>
                  </a:lnTo>
                  <a:lnTo>
                    <a:pt x="9903" y="671"/>
                  </a:lnTo>
                  <a:cubicBezTo>
                    <a:pt x="9866" y="259"/>
                    <a:pt x="9555" y="61"/>
                    <a:pt x="9243" y="61"/>
                  </a:cubicBezTo>
                  <a:cubicBezTo>
                    <a:pt x="8916" y="61"/>
                    <a:pt x="8589" y="279"/>
                    <a:pt x="8576" y="696"/>
                  </a:cubicBezTo>
                  <a:lnTo>
                    <a:pt x="8576" y="22773"/>
                  </a:lnTo>
                  <a:cubicBezTo>
                    <a:pt x="8602" y="23067"/>
                    <a:pt x="8391" y="23214"/>
                    <a:pt x="8181" y="23214"/>
                  </a:cubicBezTo>
                  <a:cubicBezTo>
                    <a:pt x="7970" y="23214"/>
                    <a:pt x="7759" y="23067"/>
                    <a:pt x="7785" y="22773"/>
                  </a:cubicBezTo>
                  <a:lnTo>
                    <a:pt x="7785" y="875"/>
                  </a:lnTo>
                  <a:cubicBezTo>
                    <a:pt x="7785" y="406"/>
                    <a:pt x="7419" y="23"/>
                    <a:pt x="6984" y="23"/>
                  </a:cubicBezTo>
                  <a:cubicBezTo>
                    <a:pt x="6945" y="23"/>
                    <a:pt x="6906" y="27"/>
                    <a:pt x="6866" y="33"/>
                  </a:cubicBezTo>
                  <a:cubicBezTo>
                    <a:pt x="6458" y="109"/>
                    <a:pt x="6177" y="467"/>
                    <a:pt x="6177" y="875"/>
                  </a:cubicBezTo>
                  <a:lnTo>
                    <a:pt x="6177" y="22697"/>
                  </a:lnTo>
                  <a:cubicBezTo>
                    <a:pt x="6203" y="23028"/>
                    <a:pt x="5967" y="23194"/>
                    <a:pt x="5730" y="23194"/>
                  </a:cubicBezTo>
                  <a:cubicBezTo>
                    <a:pt x="5494" y="23194"/>
                    <a:pt x="5258" y="23028"/>
                    <a:pt x="5284" y="22697"/>
                  </a:cubicBezTo>
                  <a:lnTo>
                    <a:pt x="5284" y="875"/>
                  </a:lnTo>
                  <a:cubicBezTo>
                    <a:pt x="5284" y="467"/>
                    <a:pt x="5003" y="109"/>
                    <a:pt x="4595" y="33"/>
                  </a:cubicBezTo>
                  <a:cubicBezTo>
                    <a:pt x="4555" y="27"/>
                    <a:pt x="4516" y="23"/>
                    <a:pt x="4477" y="23"/>
                  </a:cubicBezTo>
                  <a:cubicBezTo>
                    <a:pt x="4038" y="23"/>
                    <a:pt x="3652" y="406"/>
                    <a:pt x="3676" y="875"/>
                  </a:cubicBezTo>
                  <a:lnTo>
                    <a:pt x="3676" y="22748"/>
                  </a:lnTo>
                  <a:cubicBezTo>
                    <a:pt x="3701" y="23041"/>
                    <a:pt x="3491" y="23188"/>
                    <a:pt x="3280" y="23188"/>
                  </a:cubicBezTo>
                  <a:cubicBezTo>
                    <a:pt x="3070" y="23188"/>
                    <a:pt x="2859" y="23041"/>
                    <a:pt x="2885" y="22748"/>
                  </a:cubicBezTo>
                  <a:lnTo>
                    <a:pt x="2885" y="696"/>
                  </a:lnTo>
                  <a:cubicBezTo>
                    <a:pt x="2898" y="237"/>
                    <a:pt x="2546" y="0"/>
                    <a:pt x="2198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54" name="Google Shape;854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172831" y="45072"/>
              <a:ext cx="570697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5" name="Google Shape;855;p30"/>
          <p:cNvGrpSpPr/>
          <p:nvPr/>
        </p:nvGrpSpPr>
        <p:grpSpPr>
          <a:xfrm>
            <a:off x="5051700" y="3569699"/>
            <a:ext cx="361920" cy="2618966"/>
            <a:chOff x="-1428284" y="1554494"/>
            <a:chExt cx="1004244" cy="5190271"/>
          </a:xfrm>
        </p:grpSpPr>
        <p:sp>
          <p:nvSpPr>
            <p:cNvPr id="856" name="Google Shape;856;p30"/>
            <p:cNvSpPr/>
            <p:nvPr/>
          </p:nvSpPr>
          <p:spPr>
            <a:xfrm>
              <a:off x="-1428284" y="1554494"/>
              <a:ext cx="1004244" cy="5190271"/>
            </a:xfrm>
            <a:custGeom>
              <a:avLst/>
              <a:gdLst/>
              <a:ahLst/>
              <a:cxnLst/>
              <a:rect l="l" t="t" r="r" b="b"/>
              <a:pathLst>
                <a:path w="20368" h="105274" extrusionOk="0">
                  <a:moveTo>
                    <a:pt x="10184" y="0"/>
                  </a:moveTo>
                  <a:cubicBezTo>
                    <a:pt x="3497" y="0"/>
                    <a:pt x="0" y="13297"/>
                    <a:pt x="0" y="20418"/>
                  </a:cubicBezTo>
                  <a:cubicBezTo>
                    <a:pt x="0" y="24885"/>
                    <a:pt x="1761" y="28968"/>
                    <a:pt x="4747" y="31367"/>
                  </a:cubicBezTo>
                  <a:cubicBezTo>
                    <a:pt x="4926" y="31521"/>
                    <a:pt x="5105" y="31674"/>
                    <a:pt x="5283" y="31776"/>
                  </a:cubicBezTo>
                  <a:cubicBezTo>
                    <a:pt x="6228" y="32618"/>
                    <a:pt x="8397" y="35170"/>
                    <a:pt x="8193" y="40836"/>
                  </a:cubicBezTo>
                  <a:cubicBezTo>
                    <a:pt x="8142" y="41883"/>
                    <a:pt x="8040" y="43822"/>
                    <a:pt x="7861" y="46477"/>
                  </a:cubicBezTo>
                  <a:cubicBezTo>
                    <a:pt x="6355" y="71412"/>
                    <a:pt x="5130" y="100584"/>
                    <a:pt x="9010" y="104719"/>
                  </a:cubicBezTo>
                  <a:cubicBezTo>
                    <a:pt x="9303" y="105089"/>
                    <a:pt x="9737" y="105274"/>
                    <a:pt x="10174" y="105274"/>
                  </a:cubicBezTo>
                  <a:cubicBezTo>
                    <a:pt x="10611" y="105274"/>
                    <a:pt x="11052" y="105089"/>
                    <a:pt x="11358" y="104719"/>
                  </a:cubicBezTo>
                  <a:cubicBezTo>
                    <a:pt x="15237" y="100584"/>
                    <a:pt x="13987" y="71412"/>
                    <a:pt x="12481" y="46477"/>
                  </a:cubicBezTo>
                  <a:cubicBezTo>
                    <a:pt x="12328" y="43797"/>
                    <a:pt x="12200" y="41883"/>
                    <a:pt x="12174" y="40836"/>
                  </a:cubicBezTo>
                  <a:cubicBezTo>
                    <a:pt x="11945" y="35298"/>
                    <a:pt x="14038" y="32720"/>
                    <a:pt x="14982" y="31852"/>
                  </a:cubicBezTo>
                  <a:cubicBezTo>
                    <a:pt x="18300" y="29606"/>
                    <a:pt x="20367" y="25216"/>
                    <a:pt x="20367" y="20418"/>
                  </a:cubicBezTo>
                  <a:cubicBezTo>
                    <a:pt x="20367" y="13221"/>
                    <a:pt x="16513" y="0"/>
                    <a:pt x="10184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57" name="Google Shape;857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428231" y="1577880"/>
              <a:ext cx="1004138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8" name="Google Shape;858;p30"/>
          <p:cNvGrpSpPr/>
          <p:nvPr/>
        </p:nvGrpSpPr>
        <p:grpSpPr>
          <a:xfrm>
            <a:off x="3370337" y="3520574"/>
            <a:ext cx="254199" cy="2761415"/>
            <a:chOff x="10074121" y="-3889917"/>
            <a:chExt cx="482666" cy="5215267"/>
          </a:xfrm>
        </p:grpSpPr>
        <p:sp>
          <p:nvSpPr>
            <p:cNvPr id="859" name="Google Shape;859;p30"/>
            <p:cNvSpPr/>
            <p:nvPr/>
          </p:nvSpPr>
          <p:spPr>
            <a:xfrm>
              <a:off x="10074121" y="-3889917"/>
              <a:ext cx="482666" cy="5215267"/>
            </a:xfrm>
            <a:custGeom>
              <a:avLst/>
              <a:gdLst/>
              <a:ahLst/>
              <a:cxnLst/>
              <a:rect l="l" t="t" r="r" b="b"/>
              <a:pathLst>
                <a:path w="9776" h="105631" extrusionOk="0">
                  <a:moveTo>
                    <a:pt x="8555" y="1"/>
                  </a:moveTo>
                  <a:cubicBezTo>
                    <a:pt x="8503" y="1"/>
                    <a:pt x="8450" y="4"/>
                    <a:pt x="8397" y="12"/>
                  </a:cubicBezTo>
                  <a:cubicBezTo>
                    <a:pt x="4952" y="420"/>
                    <a:pt x="2399" y="2921"/>
                    <a:pt x="1047" y="7260"/>
                  </a:cubicBezTo>
                  <a:cubicBezTo>
                    <a:pt x="409" y="9327"/>
                    <a:pt x="51" y="11497"/>
                    <a:pt x="0" y="13666"/>
                  </a:cubicBezTo>
                  <a:lnTo>
                    <a:pt x="0" y="49908"/>
                  </a:lnTo>
                  <a:cubicBezTo>
                    <a:pt x="0" y="50623"/>
                    <a:pt x="1710" y="52460"/>
                    <a:pt x="2604" y="53328"/>
                  </a:cubicBezTo>
                  <a:cubicBezTo>
                    <a:pt x="1991" y="63537"/>
                    <a:pt x="1379" y="75456"/>
                    <a:pt x="1379" y="85308"/>
                  </a:cubicBezTo>
                  <a:cubicBezTo>
                    <a:pt x="1379" y="95287"/>
                    <a:pt x="1991" y="103199"/>
                    <a:pt x="3803" y="105113"/>
                  </a:cubicBezTo>
                  <a:cubicBezTo>
                    <a:pt x="4071" y="105458"/>
                    <a:pt x="4473" y="105630"/>
                    <a:pt x="4878" y="105630"/>
                  </a:cubicBezTo>
                  <a:cubicBezTo>
                    <a:pt x="5284" y="105630"/>
                    <a:pt x="5692" y="105458"/>
                    <a:pt x="5973" y="105113"/>
                  </a:cubicBezTo>
                  <a:cubicBezTo>
                    <a:pt x="7785" y="103199"/>
                    <a:pt x="8372" y="95389"/>
                    <a:pt x="8372" y="85538"/>
                  </a:cubicBezTo>
                  <a:cubicBezTo>
                    <a:pt x="8372" y="75890"/>
                    <a:pt x="7810" y="64252"/>
                    <a:pt x="7223" y="54298"/>
                  </a:cubicBezTo>
                  <a:lnTo>
                    <a:pt x="9495" y="50623"/>
                  </a:lnTo>
                  <a:cubicBezTo>
                    <a:pt x="9673" y="50317"/>
                    <a:pt x="9775" y="49934"/>
                    <a:pt x="9775" y="49551"/>
                  </a:cubicBezTo>
                  <a:lnTo>
                    <a:pt x="9775" y="1237"/>
                  </a:lnTo>
                  <a:cubicBezTo>
                    <a:pt x="9775" y="880"/>
                    <a:pt x="9648" y="548"/>
                    <a:pt x="9393" y="318"/>
                  </a:cubicBezTo>
                  <a:cubicBezTo>
                    <a:pt x="9153" y="122"/>
                    <a:pt x="8858" y="1"/>
                    <a:pt x="8555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60" name="Google Shape;860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074127" y="-3854034"/>
              <a:ext cx="482653" cy="5143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387" y="233680"/>
            <a:ext cx="4360200" cy="802640"/>
          </a:xfrm>
        </p:spPr>
        <p:txBody>
          <a:bodyPr/>
          <a:lstStyle/>
          <a:p>
            <a:r>
              <a:rPr lang="en-GB" dirty="0"/>
              <a:t>SQL Command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1317920"/>
            <a:ext cx="4216400" cy="31680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oogle Shape;932;p34"/>
          <p:cNvGrpSpPr/>
          <p:nvPr/>
        </p:nvGrpSpPr>
        <p:grpSpPr>
          <a:xfrm>
            <a:off x="-636498" y="2669555"/>
            <a:ext cx="2374325" cy="2352025"/>
            <a:chOff x="713226" y="2495550"/>
            <a:chExt cx="2374325" cy="2352025"/>
          </a:xfrm>
        </p:grpSpPr>
        <p:sp>
          <p:nvSpPr>
            <p:cNvPr id="5" name="Google Shape;933;p34"/>
            <p:cNvSpPr/>
            <p:nvPr/>
          </p:nvSpPr>
          <p:spPr>
            <a:xfrm>
              <a:off x="800438" y="2576713"/>
              <a:ext cx="2199900" cy="2189700"/>
            </a:xfrm>
            <a:prstGeom prst="ellipse">
              <a:avLst/>
            </a:prstGeom>
            <a:solidFill>
              <a:schemeClr val="accent6"/>
            </a:solidFill>
            <a:ln w="2286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dir="48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" name="Google Shape;934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226" y="2495550"/>
              <a:ext cx="2374325" cy="2352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oogle Shape;938;p34"/>
          <p:cNvGrpSpPr/>
          <p:nvPr/>
        </p:nvGrpSpPr>
        <p:grpSpPr>
          <a:xfrm rot="5400000" flipH="1">
            <a:off x="5553520" y="1144928"/>
            <a:ext cx="447040" cy="1922734"/>
            <a:chOff x="-1428284" y="1554494"/>
            <a:chExt cx="1004244" cy="5190271"/>
          </a:xfrm>
        </p:grpSpPr>
        <p:sp>
          <p:nvSpPr>
            <p:cNvPr id="14" name="Google Shape;939;p34"/>
            <p:cNvSpPr/>
            <p:nvPr/>
          </p:nvSpPr>
          <p:spPr>
            <a:xfrm>
              <a:off x="-1428284" y="1554494"/>
              <a:ext cx="1004244" cy="5190271"/>
            </a:xfrm>
            <a:custGeom>
              <a:avLst/>
              <a:gdLst/>
              <a:ahLst/>
              <a:cxnLst/>
              <a:rect l="l" t="t" r="r" b="b"/>
              <a:pathLst>
                <a:path w="20368" h="105274" extrusionOk="0">
                  <a:moveTo>
                    <a:pt x="10184" y="0"/>
                  </a:moveTo>
                  <a:cubicBezTo>
                    <a:pt x="3497" y="0"/>
                    <a:pt x="0" y="13297"/>
                    <a:pt x="0" y="20418"/>
                  </a:cubicBezTo>
                  <a:cubicBezTo>
                    <a:pt x="0" y="24885"/>
                    <a:pt x="1761" y="28968"/>
                    <a:pt x="4747" y="31367"/>
                  </a:cubicBezTo>
                  <a:cubicBezTo>
                    <a:pt x="4926" y="31521"/>
                    <a:pt x="5105" y="31674"/>
                    <a:pt x="5283" y="31776"/>
                  </a:cubicBezTo>
                  <a:cubicBezTo>
                    <a:pt x="6228" y="32618"/>
                    <a:pt x="8397" y="35170"/>
                    <a:pt x="8193" y="40836"/>
                  </a:cubicBezTo>
                  <a:cubicBezTo>
                    <a:pt x="8142" y="41883"/>
                    <a:pt x="8040" y="43822"/>
                    <a:pt x="7861" y="46477"/>
                  </a:cubicBezTo>
                  <a:cubicBezTo>
                    <a:pt x="6355" y="71412"/>
                    <a:pt x="5130" y="100584"/>
                    <a:pt x="9010" y="104719"/>
                  </a:cubicBezTo>
                  <a:cubicBezTo>
                    <a:pt x="9303" y="105089"/>
                    <a:pt x="9737" y="105274"/>
                    <a:pt x="10174" y="105274"/>
                  </a:cubicBezTo>
                  <a:cubicBezTo>
                    <a:pt x="10611" y="105274"/>
                    <a:pt x="11052" y="105089"/>
                    <a:pt x="11358" y="104719"/>
                  </a:cubicBezTo>
                  <a:cubicBezTo>
                    <a:pt x="15237" y="100584"/>
                    <a:pt x="13987" y="71412"/>
                    <a:pt x="12481" y="46477"/>
                  </a:cubicBezTo>
                  <a:cubicBezTo>
                    <a:pt x="12328" y="43797"/>
                    <a:pt x="12200" y="41883"/>
                    <a:pt x="12174" y="40836"/>
                  </a:cubicBezTo>
                  <a:cubicBezTo>
                    <a:pt x="11945" y="35298"/>
                    <a:pt x="14038" y="32720"/>
                    <a:pt x="14982" y="31852"/>
                  </a:cubicBezTo>
                  <a:cubicBezTo>
                    <a:pt x="18300" y="29606"/>
                    <a:pt x="20367" y="25216"/>
                    <a:pt x="20367" y="20418"/>
                  </a:cubicBezTo>
                  <a:cubicBezTo>
                    <a:pt x="20367" y="13221"/>
                    <a:pt x="16513" y="0"/>
                    <a:pt x="10184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" name="Google Shape;940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428231" y="1577880"/>
              <a:ext cx="1004138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616" y="1447748"/>
            <a:ext cx="2095682" cy="1221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4" name="Google Shape;938;p34"/>
          <p:cNvGrpSpPr/>
          <p:nvPr/>
        </p:nvGrpSpPr>
        <p:grpSpPr>
          <a:xfrm rot="5400000" flipH="1">
            <a:off x="5544857" y="2434142"/>
            <a:ext cx="447040" cy="1922734"/>
            <a:chOff x="-1428284" y="1554494"/>
            <a:chExt cx="1004244" cy="5190271"/>
          </a:xfrm>
        </p:grpSpPr>
        <p:sp>
          <p:nvSpPr>
            <p:cNvPr id="25" name="Google Shape;939;p34"/>
            <p:cNvSpPr/>
            <p:nvPr/>
          </p:nvSpPr>
          <p:spPr>
            <a:xfrm>
              <a:off x="-1428284" y="1554494"/>
              <a:ext cx="1004244" cy="5190271"/>
            </a:xfrm>
            <a:custGeom>
              <a:avLst/>
              <a:gdLst/>
              <a:ahLst/>
              <a:cxnLst/>
              <a:rect l="l" t="t" r="r" b="b"/>
              <a:pathLst>
                <a:path w="20368" h="105274" extrusionOk="0">
                  <a:moveTo>
                    <a:pt x="10184" y="0"/>
                  </a:moveTo>
                  <a:cubicBezTo>
                    <a:pt x="3497" y="0"/>
                    <a:pt x="0" y="13297"/>
                    <a:pt x="0" y="20418"/>
                  </a:cubicBezTo>
                  <a:cubicBezTo>
                    <a:pt x="0" y="24885"/>
                    <a:pt x="1761" y="28968"/>
                    <a:pt x="4747" y="31367"/>
                  </a:cubicBezTo>
                  <a:cubicBezTo>
                    <a:pt x="4926" y="31521"/>
                    <a:pt x="5105" y="31674"/>
                    <a:pt x="5283" y="31776"/>
                  </a:cubicBezTo>
                  <a:cubicBezTo>
                    <a:pt x="6228" y="32618"/>
                    <a:pt x="8397" y="35170"/>
                    <a:pt x="8193" y="40836"/>
                  </a:cubicBezTo>
                  <a:cubicBezTo>
                    <a:pt x="8142" y="41883"/>
                    <a:pt x="8040" y="43822"/>
                    <a:pt x="7861" y="46477"/>
                  </a:cubicBezTo>
                  <a:cubicBezTo>
                    <a:pt x="6355" y="71412"/>
                    <a:pt x="5130" y="100584"/>
                    <a:pt x="9010" y="104719"/>
                  </a:cubicBezTo>
                  <a:cubicBezTo>
                    <a:pt x="9303" y="105089"/>
                    <a:pt x="9737" y="105274"/>
                    <a:pt x="10174" y="105274"/>
                  </a:cubicBezTo>
                  <a:cubicBezTo>
                    <a:pt x="10611" y="105274"/>
                    <a:pt x="11052" y="105089"/>
                    <a:pt x="11358" y="104719"/>
                  </a:cubicBezTo>
                  <a:cubicBezTo>
                    <a:pt x="15237" y="100584"/>
                    <a:pt x="13987" y="71412"/>
                    <a:pt x="12481" y="46477"/>
                  </a:cubicBezTo>
                  <a:cubicBezTo>
                    <a:pt x="12328" y="43797"/>
                    <a:pt x="12200" y="41883"/>
                    <a:pt x="12174" y="40836"/>
                  </a:cubicBezTo>
                  <a:cubicBezTo>
                    <a:pt x="11945" y="35298"/>
                    <a:pt x="14038" y="32720"/>
                    <a:pt x="14982" y="31852"/>
                  </a:cubicBezTo>
                  <a:cubicBezTo>
                    <a:pt x="18300" y="29606"/>
                    <a:pt x="20367" y="25216"/>
                    <a:pt x="20367" y="20418"/>
                  </a:cubicBezTo>
                  <a:cubicBezTo>
                    <a:pt x="20367" y="13221"/>
                    <a:pt x="16513" y="0"/>
                    <a:pt x="10184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" name="Google Shape;940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428231" y="1577880"/>
              <a:ext cx="1004138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616" y="2901950"/>
            <a:ext cx="2095682" cy="12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4776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503" y="262386"/>
            <a:ext cx="4360200" cy="531900"/>
          </a:xfrm>
        </p:spPr>
        <p:txBody>
          <a:bodyPr/>
          <a:lstStyle/>
          <a:p>
            <a:pPr algn="ctr"/>
            <a:r>
              <a:rPr lang="en-US" dirty="0" smtClean="0"/>
              <a:t>Data Entry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55" y="1945239"/>
            <a:ext cx="4236392" cy="201957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111" y="1945239"/>
            <a:ext cx="3885184" cy="20580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704774" y="1268273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wlby One"/>
              <a:buNone/>
              <a:defRPr sz="23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/>
              <a:t>Meals Table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74818" y="1268273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wlby One"/>
              <a:buNone/>
              <a:defRPr sz="23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/>
              <a:t>Student Table</a:t>
            </a:r>
            <a:endParaRPr lang="en-US" dirty="0"/>
          </a:p>
        </p:txBody>
      </p:sp>
      <p:grpSp>
        <p:nvGrpSpPr>
          <p:cNvPr id="9" name="Google Shape;932;p34"/>
          <p:cNvGrpSpPr/>
          <p:nvPr/>
        </p:nvGrpSpPr>
        <p:grpSpPr>
          <a:xfrm>
            <a:off x="-598742" y="3621639"/>
            <a:ext cx="1421043" cy="1357401"/>
            <a:chOff x="713226" y="2495550"/>
            <a:chExt cx="2374325" cy="2352025"/>
          </a:xfrm>
        </p:grpSpPr>
        <p:sp>
          <p:nvSpPr>
            <p:cNvPr id="10" name="Google Shape;933;p34"/>
            <p:cNvSpPr/>
            <p:nvPr/>
          </p:nvSpPr>
          <p:spPr>
            <a:xfrm>
              <a:off x="800438" y="2576713"/>
              <a:ext cx="2199900" cy="2189700"/>
            </a:xfrm>
            <a:prstGeom prst="ellipse">
              <a:avLst/>
            </a:prstGeom>
            <a:solidFill>
              <a:schemeClr val="accent6"/>
            </a:solidFill>
            <a:ln w="2286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dir="48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" name="Google Shape;934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3226" y="2495550"/>
              <a:ext cx="2374325" cy="23520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865017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503" y="262386"/>
            <a:ext cx="4360200" cy="531900"/>
          </a:xfrm>
        </p:spPr>
        <p:txBody>
          <a:bodyPr/>
          <a:lstStyle/>
          <a:p>
            <a:pPr algn="ctr"/>
            <a:r>
              <a:rPr lang="en-US" dirty="0" smtClean="0"/>
              <a:t>Data Entry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43" y="1964976"/>
            <a:ext cx="3322773" cy="200181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231" y="1964976"/>
            <a:ext cx="3337781" cy="42677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414861" y="1113681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wlby One"/>
              <a:buNone/>
              <a:defRPr sz="23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/>
              <a:t>Reports Table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9346" y="1113681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wlby One"/>
              <a:buNone/>
              <a:defRPr sz="23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/>
              <a:t>Payments Table</a:t>
            </a:r>
            <a:endParaRPr lang="en-US" dirty="0"/>
          </a:p>
        </p:txBody>
      </p:sp>
      <p:grpSp>
        <p:nvGrpSpPr>
          <p:cNvPr id="10" name="Google Shape;932;p34"/>
          <p:cNvGrpSpPr/>
          <p:nvPr/>
        </p:nvGrpSpPr>
        <p:grpSpPr>
          <a:xfrm>
            <a:off x="-605320" y="3621639"/>
            <a:ext cx="1421043" cy="1357401"/>
            <a:chOff x="713226" y="2495550"/>
            <a:chExt cx="2374325" cy="2352025"/>
          </a:xfrm>
        </p:grpSpPr>
        <p:sp>
          <p:nvSpPr>
            <p:cNvPr id="11" name="Google Shape;933;p34"/>
            <p:cNvSpPr/>
            <p:nvPr/>
          </p:nvSpPr>
          <p:spPr>
            <a:xfrm>
              <a:off x="800438" y="2576713"/>
              <a:ext cx="2199900" cy="2189700"/>
            </a:xfrm>
            <a:prstGeom prst="ellipse">
              <a:avLst/>
            </a:prstGeom>
            <a:solidFill>
              <a:schemeClr val="accent6"/>
            </a:solidFill>
            <a:ln w="2286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dir="48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Google Shape;934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3226" y="2495550"/>
              <a:ext cx="2374325" cy="23520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325198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503" y="262386"/>
            <a:ext cx="4360200" cy="531900"/>
          </a:xfrm>
        </p:spPr>
        <p:txBody>
          <a:bodyPr/>
          <a:lstStyle/>
          <a:p>
            <a:pPr algn="ctr"/>
            <a:r>
              <a:rPr lang="en-US" dirty="0" smtClean="0"/>
              <a:t>Data Entry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790" y="1853142"/>
            <a:ext cx="4216400" cy="204834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751990" y="1189808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wlby One"/>
              <a:buNone/>
              <a:defRPr sz="23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/>
              <a:t>Manager Table</a:t>
            </a:r>
            <a:endParaRPr lang="en-US" dirty="0"/>
          </a:p>
        </p:txBody>
      </p:sp>
      <p:grpSp>
        <p:nvGrpSpPr>
          <p:cNvPr id="9" name="Google Shape;932;p34"/>
          <p:cNvGrpSpPr/>
          <p:nvPr/>
        </p:nvGrpSpPr>
        <p:grpSpPr>
          <a:xfrm>
            <a:off x="-605320" y="3401043"/>
            <a:ext cx="1677602" cy="1577998"/>
            <a:chOff x="713226" y="2495550"/>
            <a:chExt cx="2374325" cy="2352025"/>
          </a:xfrm>
        </p:grpSpPr>
        <p:sp>
          <p:nvSpPr>
            <p:cNvPr id="10" name="Google Shape;933;p34"/>
            <p:cNvSpPr/>
            <p:nvPr/>
          </p:nvSpPr>
          <p:spPr>
            <a:xfrm>
              <a:off x="800438" y="2576713"/>
              <a:ext cx="2199900" cy="2189700"/>
            </a:xfrm>
            <a:prstGeom prst="ellipse">
              <a:avLst/>
            </a:prstGeom>
            <a:solidFill>
              <a:schemeClr val="accent6"/>
            </a:solidFill>
            <a:ln w="2286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dir="48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" name="Google Shape;934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226" y="2495550"/>
              <a:ext cx="2374325" cy="23520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567507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33"/>
          <p:cNvSpPr txBox="1">
            <a:spLocks noGrp="1"/>
          </p:cNvSpPr>
          <p:nvPr>
            <p:ph type="title"/>
          </p:nvPr>
        </p:nvSpPr>
        <p:spPr>
          <a:xfrm>
            <a:off x="4133556" y="1543890"/>
            <a:ext cx="4598271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Normalization</a:t>
            </a:r>
            <a:endParaRPr dirty="0"/>
          </a:p>
        </p:txBody>
      </p:sp>
      <p:sp>
        <p:nvSpPr>
          <p:cNvPr id="897" name="Google Shape;897;p33"/>
          <p:cNvSpPr txBox="1">
            <a:spLocks noGrp="1"/>
          </p:cNvSpPr>
          <p:nvPr>
            <p:ph type="subTitle" idx="1"/>
          </p:nvPr>
        </p:nvSpPr>
        <p:spPr>
          <a:xfrm>
            <a:off x="2875849" y="2269067"/>
            <a:ext cx="6200153" cy="1158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dirty="0" smtClean="0"/>
              <a:t>	All the tables: Student Table, Meals Table, Payments Table, Reports Table, Manager Table contains unique data and all of them satisfies the 1</a:t>
            </a:r>
            <a:r>
              <a:rPr lang="en-US" baseline="30000" dirty="0" smtClean="0"/>
              <a:t>st</a:t>
            </a:r>
            <a:r>
              <a:rPr lang="en-US" dirty="0" smtClean="0"/>
              <a:t> Normal Form, 2</a:t>
            </a:r>
            <a:r>
              <a:rPr lang="en-US" baseline="30000" dirty="0" smtClean="0"/>
              <a:t>nd</a:t>
            </a:r>
            <a:r>
              <a:rPr lang="en-US" dirty="0" smtClean="0"/>
              <a:t> Normal Form and 3</a:t>
            </a:r>
            <a:r>
              <a:rPr lang="en-US" baseline="30000" dirty="0" smtClean="0"/>
              <a:t>rd</a:t>
            </a:r>
            <a:r>
              <a:rPr lang="en-US" dirty="0" smtClean="0"/>
              <a:t> Normal Form.</a:t>
            </a:r>
            <a:endParaRPr lang="en-US" dirty="0"/>
          </a:p>
        </p:txBody>
      </p:sp>
      <p:pic>
        <p:nvPicPr>
          <p:cNvPr id="898" name="Google Shape;898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1983" b="21367"/>
          <a:stretch/>
        </p:blipFill>
        <p:spPr>
          <a:xfrm>
            <a:off x="-220984" y="272040"/>
            <a:ext cx="3029100" cy="3029100"/>
          </a:xfrm>
          <a:prstGeom prst="ellipse">
            <a:avLst/>
          </a:prstGeom>
        </p:spPr>
      </p:pic>
      <p:grpSp>
        <p:nvGrpSpPr>
          <p:cNvPr id="899" name="Google Shape;899;p33"/>
          <p:cNvGrpSpPr/>
          <p:nvPr/>
        </p:nvGrpSpPr>
        <p:grpSpPr>
          <a:xfrm rot="1600069">
            <a:off x="8082162" y="109367"/>
            <a:ext cx="660910" cy="732255"/>
            <a:chOff x="2914191" y="248869"/>
            <a:chExt cx="1152400" cy="1276800"/>
          </a:xfrm>
        </p:grpSpPr>
        <p:sp>
          <p:nvSpPr>
            <p:cNvPr id="900" name="Google Shape;900;p33"/>
            <p:cNvSpPr/>
            <p:nvPr/>
          </p:nvSpPr>
          <p:spPr>
            <a:xfrm>
              <a:off x="3003702" y="354663"/>
              <a:ext cx="947770" cy="1078073"/>
            </a:xfrm>
            <a:custGeom>
              <a:avLst/>
              <a:gdLst/>
              <a:ahLst/>
              <a:cxnLst/>
              <a:rect l="l" t="t" r="r" b="b"/>
              <a:pathLst>
                <a:path w="41069" h="47062" extrusionOk="0">
                  <a:moveTo>
                    <a:pt x="23923" y="0"/>
                  </a:moveTo>
                  <a:cubicBezTo>
                    <a:pt x="22492" y="0"/>
                    <a:pt x="21096" y="202"/>
                    <a:pt x="19940" y="597"/>
                  </a:cubicBezTo>
                  <a:cubicBezTo>
                    <a:pt x="19440" y="234"/>
                    <a:pt x="18735" y="65"/>
                    <a:pt x="17905" y="65"/>
                  </a:cubicBezTo>
                  <a:cubicBezTo>
                    <a:pt x="14338" y="65"/>
                    <a:pt x="8464" y="3197"/>
                    <a:pt x="6609" y="7594"/>
                  </a:cubicBezTo>
                  <a:cubicBezTo>
                    <a:pt x="6357" y="7594"/>
                    <a:pt x="6129" y="7594"/>
                    <a:pt x="5900" y="7617"/>
                  </a:cubicBezTo>
                  <a:cubicBezTo>
                    <a:pt x="2699" y="7800"/>
                    <a:pt x="0" y="17609"/>
                    <a:pt x="2790" y="22892"/>
                  </a:cubicBezTo>
                  <a:cubicBezTo>
                    <a:pt x="2379" y="24972"/>
                    <a:pt x="3522" y="27328"/>
                    <a:pt x="4299" y="30689"/>
                  </a:cubicBezTo>
                  <a:cubicBezTo>
                    <a:pt x="4958" y="33625"/>
                    <a:pt x="6732" y="34966"/>
                    <a:pt x="8512" y="34966"/>
                  </a:cubicBezTo>
                  <a:cubicBezTo>
                    <a:pt x="8895" y="34966"/>
                    <a:pt x="9278" y="34904"/>
                    <a:pt x="9650" y="34782"/>
                  </a:cubicBezTo>
                  <a:cubicBezTo>
                    <a:pt x="10611" y="34462"/>
                    <a:pt x="11457" y="33845"/>
                    <a:pt x="12051" y="33021"/>
                  </a:cubicBezTo>
                  <a:cubicBezTo>
                    <a:pt x="14201" y="30140"/>
                    <a:pt x="18042" y="30689"/>
                    <a:pt x="17310" y="27945"/>
                  </a:cubicBezTo>
                  <a:cubicBezTo>
                    <a:pt x="16899" y="26482"/>
                    <a:pt x="16670" y="24995"/>
                    <a:pt x="16579" y="23509"/>
                  </a:cubicBezTo>
                  <a:cubicBezTo>
                    <a:pt x="16533" y="22388"/>
                    <a:pt x="16533" y="21268"/>
                    <a:pt x="16579" y="20148"/>
                  </a:cubicBezTo>
                  <a:cubicBezTo>
                    <a:pt x="16602" y="19919"/>
                    <a:pt x="16579" y="19713"/>
                    <a:pt x="16556" y="19484"/>
                  </a:cubicBezTo>
                  <a:cubicBezTo>
                    <a:pt x="17974" y="18524"/>
                    <a:pt x="18797" y="17609"/>
                    <a:pt x="19071" y="16695"/>
                  </a:cubicBezTo>
                  <a:cubicBezTo>
                    <a:pt x="19488" y="16854"/>
                    <a:pt x="19905" y="16935"/>
                    <a:pt x="20307" y="16935"/>
                  </a:cubicBezTo>
                  <a:cubicBezTo>
                    <a:pt x="21118" y="16935"/>
                    <a:pt x="21867" y="16605"/>
                    <a:pt x="22433" y="15917"/>
                  </a:cubicBezTo>
                  <a:cubicBezTo>
                    <a:pt x="22959" y="16649"/>
                    <a:pt x="23667" y="17198"/>
                    <a:pt x="24491" y="17518"/>
                  </a:cubicBezTo>
                  <a:cubicBezTo>
                    <a:pt x="24536" y="17518"/>
                    <a:pt x="24582" y="17541"/>
                    <a:pt x="24628" y="17564"/>
                  </a:cubicBezTo>
                  <a:cubicBezTo>
                    <a:pt x="24948" y="17724"/>
                    <a:pt x="25794" y="18318"/>
                    <a:pt x="27326" y="20399"/>
                  </a:cubicBezTo>
                  <a:cubicBezTo>
                    <a:pt x="28195" y="21565"/>
                    <a:pt x="29041" y="22274"/>
                    <a:pt x="30070" y="22457"/>
                  </a:cubicBezTo>
                  <a:cubicBezTo>
                    <a:pt x="30848" y="24629"/>
                    <a:pt x="31511" y="25933"/>
                    <a:pt x="32265" y="26573"/>
                  </a:cubicBezTo>
                  <a:cubicBezTo>
                    <a:pt x="32265" y="26573"/>
                    <a:pt x="32860" y="29591"/>
                    <a:pt x="31808" y="31535"/>
                  </a:cubicBezTo>
                  <a:cubicBezTo>
                    <a:pt x="30756" y="33479"/>
                    <a:pt x="31533" y="34576"/>
                    <a:pt x="31533" y="34576"/>
                  </a:cubicBezTo>
                  <a:cubicBezTo>
                    <a:pt x="30947" y="34398"/>
                    <a:pt x="30431" y="34319"/>
                    <a:pt x="29980" y="34319"/>
                  </a:cubicBezTo>
                  <a:cubicBezTo>
                    <a:pt x="27652" y="34319"/>
                    <a:pt x="27068" y="36418"/>
                    <a:pt x="27623" y="37778"/>
                  </a:cubicBezTo>
                  <a:cubicBezTo>
                    <a:pt x="28309" y="39401"/>
                    <a:pt x="26480" y="40453"/>
                    <a:pt x="27120" y="41825"/>
                  </a:cubicBezTo>
                  <a:cubicBezTo>
                    <a:pt x="27761" y="43197"/>
                    <a:pt x="27829" y="47062"/>
                    <a:pt x="27829" y="47062"/>
                  </a:cubicBezTo>
                  <a:cubicBezTo>
                    <a:pt x="28561" y="46467"/>
                    <a:pt x="29270" y="45827"/>
                    <a:pt x="29910" y="45141"/>
                  </a:cubicBezTo>
                  <a:cubicBezTo>
                    <a:pt x="29956" y="45095"/>
                    <a:pt x="30001" y="45049"/>
                    <a:pt x="30024" y="45026"/>
                  </a:cubicBezTo>
                  <a:cubicBezTo>
                    <a:pt x="31396" y="43540"/>
                    <a:pt x="32974" y="41322"/>
                    <a:pt x="33454" y="38715"/>
                  </a:cubicBezTo>
                  <a:lnTo>
                    <a:pt x="33454" y="38692"/>
                  </a:lnTo>
                  <a:cubicBezTo>
                    <a:pt x="33637" y="38418"/>
                    <a:pt x="33774" y="38121"/>
                    <a:pt x="33889" y="37801"/>
                  </a:cubicBezTo>
                  <a:cubicBezTo>
                    <a:pt x="34323" y="37435"/>
                    <a:pt x="34552" y="36886"/>
                    <a:pt x="34552" y="36337"/>
                  </a:cubicBezTo>
                  <a:cubicBezTo>
                    <a:pt x="41069" y="29226"/>
                    <a:pt x="38897" y="27008"/>
                    <a:pt x="39788" y="23417"/>
                  </a:cubicBezTo>
                  <a:cubicBezTo>
                    <a:pt x="40520" y="22091"/>
                    <a:pt x="40451" y="20513"/>
                    <a:pt x="40337" y="18387"/>
                  </a:cubicBezTo>
                  <a:cubicBezTo>
                    <a:pt x="40634" y="17815"/>
                    <a:pt x="40726" y="16763"/>
                    <a:pt x="40657" y="14865"/>
                  </a:cubicBezTo>
                  <a:cubicBezTo>
                    <a:pt x="40360" y="8737"/>
                    <a:pt x="35787" y="4827"/>
                    <a:pt x="32174" y="4095"/>
                  </a:cubicBezTo>
                  <a:cubicBezTo>
                    <a:pt x="31419" y="1306"/>
                    <a:pt x="27557" y="0"/>
                    <a:pt x="23923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1" name="Google Shape;901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14191" y="248869"/>
              <a:ext cx="1152400" cy="1276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2" name="Google Shape;902;p33"/>
          <p:cNvGrpSpPr/>
          <p:nvPr/>
        </p:nvGrpSpPr>
        <p:grpSpPr>
          <a:xfrm rot="10800000">
            <a:off x="-1300512" y="218744"/>
            <a:ext cx="660901" cy="732245"/>
            <a:chOff x="2914191" y="248869"/>
            <a:chExt cx="1152400" cy="1276800"/>
          </a:xfrm>
        </p:grpSpPr>
        <p:sp>
          <p:nvSpPr>
            <p:cNvPr id="903" name="Google Shape;903;p33"/>
            <p:cNvSpPr/>
            <p:nvPr/>
          </p:nvSpPr>
          <p:spPr>
            <a:xfrm>
              <a:off x="3003702" y="354663"/>
              <a:ext cx="947770" cy="1078073"/>
            </a:xfrm>
            <a:custGeom>
              <a:avLst/>
              <a:gdLst/>
              <a:ahLst/>
              <a:cxnLst/>
              <a:rect l="l" t="t" r="r" b="b"/>
              <a:pathLst>
                <a:path w="41069" h="47062" extrusionOk="0">
                  <a:moveTo>
                    <a:pt x="23923" y="0"/>
                  </a:moveTo>
                  <a:cubicBezTo>
                    <a:pt x="22492" y="0"/>
                    <a:pt x="21096" y="202"/>
                    <a:pt x="19940" y="597"/>
                  </a:cubicBezTo>
                  <a:cubicBezTo>
                    <a:pt x="19440" y="234"/>
                    <a:pt x="18735" y="65"/>
                    <a:pt x="17905" y="65"/>
                  </a:cubicBezTo>
                  <a:cubicBezTo>
                    <a:pt x="14338" y="65"/>
                    <a:pt x="8464" y="3197"/>
                    <a:pt x="6609" y="7594"/>
                  </a:cubicBezTo>
                  <a:cubicBezTo>
                    <a:pt x="6357" y="7594"/>
                    <a:pt x="6129" y="7594"/>
                    <a:pt x="5900" y="7617"/>
                  </a:cubicBezTo>
                  <a:cubicBezTo>
                    <a:pt x="2699" y="7800"/>
                    <a:pt x="0" y="17609"/>
                    <a:pt x="2790" y="22892"/>
                  </a:cubicBezTo>
                  <a:cubicBezTo>
                    <a:pt x="2379" y="24972"/>
                    <a:pt x="3522" y="27328"/>
                    <a:pt x="4299" y="30689"/>
                  </a:cubicBezTo>
                  <a:cubicBezTo>
                    <a:pt x="4958" y="33625"/>
                    <a:pt x="6732" y="34966"/>
                    <a:pt x="8512" y="34966"/>
                  </a:cubicBezTo>
                  <a:cubicBezTo>
                    <a:pt x="8895" y="34966"/>
                    <a:pt x="9278" y="34904"/>
                    <a:pt x="9650" y="34782"/>
                  </a:cubicBezTo>
                  <a:cubicBezTo>
                    <a:pt x="10611" y="34462"/>
                    <a:pt x="11457" y="33845"/>
                    <a:pt x="12051" y="33021"/>
                  </a:cubicBezTo>
                  <a:cubicBezTo>
                    <a:pt x="14201" y="30140"/>
                    <a:pt x="18042" y="30689"/>
                    <a:pt x="17310" y="27945"/>
                  </a:cubicBezTo>
                  <a:cubicBezTo>
                    <a:pt x="16899" y="26482"/>
                    <a:pt x="16670" y="24995"/>
                    <a:pt x="16579" y="23509"/>
                  </a:cubicBezTo>
                  <a:cubicBezTo>
                    <a:pt x="16533" y="22388"/>
                    <a:pt x="16533" y="21268"/>
                    <a:pt x="16579" y="20148"/>
                  </a:cubicBezTo>
                  <a:cubicBezTo>
                    <a:pt x="16602" y="19919"/>
                    <a:pt x="16579" y="19713"/>
                    <a:pt x="16556" y="19484"/>
                  </a:cubicBezTo>
                  <a:cubicBezTo>
                    <a:pt x="17974" y="18524"/>
                    <a:pt x="18797" y="17609"/>
                    <a:pt x="19071" y="16695"/>
                  </a:cubicBezTo>
                  <a:cubicBezTo>
                    <a:pt x="19488" y="16854"/>
                    <a:pt x="19905" y="16935"/>
                    <a:pt x="20307" y="16935"/>
                  </a:cubicBezTo>
                  <a:cubicBezTo>
                    <a:pt x="21118" y="16935"/>
                    <a:pt x="21867" y="16605"/>
                    <a:pt x="22433" y="15917"/>
                  </a:cubicBezTo>
                  <a:cubicBezTo>
                    <a:pt x="22959" y="16649"/>
                    <a:pt x="23667" y="17198"/>
                    <a:pt x="24491" y="17518"/>
                  </a:cubicBezTo>
                  <a:cubicBezTo>
                    <a:pt x="24536" y="17518"/>
                    <a:pt x="24582" y="17541"/>
                    <a:pt x="24628" y="17564"/>
                  </a:cubicBezTo>
                  <a:cubicBezTo>
                    <a:pt x="24948" y="17724"/>
                    <a:pt x="25794" y="18318"/>
                    <a:pt x="27326" y="20399"/>
                  </a:cubicBezTo>
                  <a:cubicBezTo>
                    <a:pt x="28195" y="21565"/>
                    <a:pt x="29041" y="22274"/>
                    <a:pt x="30070" y="22457"/>
                  </a:cubicBezTo>
                  <a:cubicBezTo>
                    <a:pt x="30848" y="24629"/>
                    <a:pt x="31511" y="25933"/>
                    <a:pt x="32265" y="26573"/>
                  </a:cubicBezTo>
                  <a:cubicBezTo>
                    <a:pt x="32265" y="26573"/>
                    <a:pt x="32860" y="29591"/>
                    <a:pt x="31808" y="31535"/>
                  </a:cubicBezTo>
                  <a:cubicBezTo>
                    <a:pt x="30756" y="33479"/>
                    <a:pt x="31533" y="34576"/>
                    <a:pt x="31533" y="34576"/>
                  </a:cubicBezTo>
                  <a:cubicBezTo>
                    <a:pt x="30947" y="34398"/>
                    <a:pt x="30431" y="34319"/>
                    <a:pt x="29980" y="34319"/>
                  </a:cubicBezTo>
                  <a:cubicBezTo>
                    <a:pt x="27652" y="34319"/>
                    <a:pt x="27068" y="36418"/>
                    <a:pt x="27623" y="37778"/>
                  </a:cubicBezTo>
                  <a:cubicBezTo>
                    <a:pt x="28309" y="39401"/>
                    <a:pt x="26480" y="40453"/>
                    <a:pt x="27120" y="41825"/>
                  </a:cubicBezTo>
                  <a:cubicBezTo>
                    <a:pt x="27761" y="43197"/>
                    <a:pt x="27829" y="47062"/>
                    <a:pt x="27829" y="47062"/>
                  </a:cubicBezTo>
                  <a:cubicBezTo>
                    <a:pt x="28561" y="46467"/>
                    <a:pt x="29270" y="45827"/>
                    <a:pt x="29910" y="45141"/>
                  </a:cubicBezTo>
                  <a:cubicBezTo>
                    <a:pt x="29956" y="45095"/>
                    <a:pt x="30001" y="45049"/>
                    <a:pt x="30024" y="45026"/>
                  </a:cubicBezTo>
                  <a:cubicBezTo>
                    <a:pt x="31396" y="43540"/>
                    <a:pt x="32974" y="41322"/>
                    <a:pt x="33454" y="38715"/>
                  </a:cubicBezTo>
                  <a:lnTo>
                    <a:pt x="33454" y="38692"/>
                  </a:lnTo>
                  <a:cubicBezTo>
                    <a:pt x="33637" y="38418"/>
                    <a:pt x="33774" y="38121"/>
                    <a:pt x="33889" y="37801"/>
                  </a:cubicBezTo>
                  <a:cubicBezTo>
                    <a:pt x="34323" y="37435"/>
                    <a:pt x="34552" y="36886"/>
                    <a:pt x="34552" y="36337"/>
                  </a:cubicBezTo>
                  <a:cubicBezTo>
                    <a:pt x="41069" y="29226"/>
                    <a:pt x="38897" y="27008"/>
                    <a:pt x="39788" y="23417"/>
                  </a:cubicBezTo>
                  <a:cubicBezTo>
                    <a:pt x="40520" y="22091"/>
                    <a:pt x="40451" y="20513"/>
                    <a:pt x="40337" y="18387"/>
                  </a:cubicBezTo>
                  <a:cubicBezTo>
                    <a:pt x="40634" y="17815"/>
                    <a:pt x="40726" y="16763"/>
                    <a:pt x="40657" y="14865"/>
                  </a:cubicBezTo>
                  <a:cubicBezTo>
                    <a:pt x="40360" y="8737"/>
                    <a:pt x="35787" y="4827"/>
                    <a:pt x="32174" y="4095"/>
                  </a:cubicBezTo>
                  <a:cubicBezTo>
                    <a:pt x="31419" y="1306"/>
                    <a:pt x="27557" y="0"/>
                    <a:pt x="23923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4" name="Google Shape;904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14191" y="248869"/>
              <a:ext cx="1152400" cy="12768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882620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200" y="421858"/>
            <a:ext cx="4360200" cy="531900"/>
          </a:xfrm>
        </p:spPr>
        <p:txBody>
          <a:bodyPr/>
          <a:lstStyle/>
          <a:p>
            <a:r>
              <a:rPr lang="en-GB" dirty="0" smtClean="0"/>
              <a:t>Registration Form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79" y="1411046"/>
            <a:ext cx="8427721" cy="319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67694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5620" y="223738"/>
            <a:ext cx="4360200" cy="531900"/>
          </a:xfrm>
        </p:spPr>
        <p:txBody>
          <a:bodyPr/>
          <a:lstStyle/>
          <a:p>
            <a:r>
              <a:rPr lang="en-GB" dirty="0" smtClean="0"/>
              <a:t>Payment 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367163"/>
            <a:ext cx="8666480" cy="328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33636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92540" y="2176998"/>
            <a:ext cx="4360200" cy="531900"/>
          </a:xfrm>
        </p:spPr>
        <p:txBody>
          <a:bodyPr/>
          <a:lstStyle/>
          <a:p>
            <a:pPr algn="ctr"/>
            <a:r>
              <a:rPr lang="en-GB" sz="3600" dirty="0" smtClean="0"/>
              <a:t>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40" y="0"/>
            <a:ext cx="778256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43036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3540" y="84038"/>
            <a:ext cx="4360200" cy="531900"/>
          </a:xfrm>
        </p:spPr>
        <p:txBody>
          <a:bodyPr/>
          <a:lstStyle/>
          <a:p>
            <a:pPr algn="ctr"/>
            <a:r>
              <a:rPr lang="en-GB" dirty="0" smtClean="0"/>
              <a:t>Interesting Query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880"/>
            <a:ext cx="9144000" cy="35280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4500" y="770854"/>
            <a:ext cx="5740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Student who take meal from Statistics Discipline</a:t>
            </a:r>
            <a:endParaRPr lang="en-US" sz="2000" dirty="0"/>
          </a:p>
        </p:txBody>
      </p:sp>
      <p:sp>
        <p:nvSpPr>
          <p:cNvPr id="6" name="5-Point Star 5"/>
          <p:cNvSpPr/>
          <p:nvPr/>
        </p:nvSpPr>
        <p:spPr>
          <a:xfrm>
            <a:off x="1463040" y="818509"/>
            <a:ext cx="251460" cy="205740"/>
          </a:xfrm>
          <a:prstGeom prst="star5">
            <a:avLst>
              <a:gd name="adj" fmla="val 9048"/>
              <a:gd name="hf" fmla="val 105146"/>
              <a:gd name="vf" fmla="val 11055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76603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6160" y="1046480"/>
            <a:ext cx="5982340" cy="628708"/>
          </a:xfrm>
        </p:spPr>
        <p:txBody>
          <a:bodyPr/>
          <a:lstStyle/>
          <a:p>
            <a:r>
              <a:rPr lang="en-GB" b="1" dirty="0"/>
              <a:t>Tools and </a:t>
            </a:r>
            <a:r>
              <a:rPr lang="en-GB" b="1" dirty="0" smtClean="0"/>
              <a:t>Technologies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5440" y="1748684"/>
            <a:ext cx="5393060" cy="2528675"/>
          </a:xfrm>
        </p:spPr>
        <p:txBody>
          <a:bodyPr/>
          <a:lstStyle/>
          <a:p>
            <a:pPr algn="l"/>
            <a:r>
              <a:rPr lang="en-GB" dirty="0" smtClean="0"/>
              <a:t>Operating </a:t>
            </a:r>
            <a:r>
              <a:rPr lang="en-GB" dirty="0"/>
              <a:t>system	    : Windows 11 Home</a:t>
            </a:r>
            <a:endParaRPr lang="en-US" dirty="0"/>
          </a:p>
          <a:p>
            <a:pPr algn="l"/>
            <a:r>
              <a:rPr lang="en-GB" dirty="0"/>
              <a:t>Framework          	    : .NET</a:t>
            </a:r>
            <a:endParaRPr lang="en-US" dirty="0"/>
          </a:p>
          <a:p>
            <a:pPr algn="l"/>
            <a:r>
              <a:rPr lang="en-GB" dirty="0"/>
              <a:t>Front end design	    : HTML, CSS</a:t>
            </a:r>
            <a:endParaRPr lang="en-US" dirty="0"/>
          </a:p>
          <a:p>
            <a:pPr algn="l"/>
            <a:r>
              <a:rPr lang="en-GB" dirty="0"/>
              <a:t>Back end design 	    : PHP</a:t>
            </a:r>
            <a:endParaRPr lang="en-US" dirty="0"/>
          </a:p>
          <a:p>
            <a:pPr algn="l"/>
            <a:r>
              <a:rPr lang="en-GB" dirty="0"/>
              <a:t>Workbench         	   </a:t>
            </a:r>
            <a:r>
              <a:rPr lang="en-GB" dirty="0" smtClean="0"/>
              <a:t>	    </a:t>
            </a:r>
            <a:r>
              <a:rPr lang="en-GB" dirty="0"/>
              <a:t>: MySQL</a:t>
            </a:r>
            <a:endParaRPr lang="en-US" dirty="0"/>
          </a:p>
          <a:p>
            <a:pPr algn="l"/>
            <a:r>
              <a:rPr lang="en-GB" dirty="0"/>
              <a:t>Programming </a:t>
            </a:r>
            <a:r>
              <a:rPr lang="en-GB" dirty="0" smtClean="0"/>
              <a:t>language	    </a:t>
            </a:r>
            <a:r>
              <a:rPr lang="en-GB" dirty="0"/>
              <a:t>: JAVA</a:t>
            </a:r>
            <a:endParaRPr lang="en-US" dirty="0"/>
          </a:p>
          <a:p>
            <a:pPr algn="l"/>
            <a:r>
              <a:rPr lang="en-GB" dirty="0"/>
              <a:t>Connectors		    : </a:t>
            </a:r>
            <a:r>
              <a:rPr lang="en-GB" dirty="0" err="1"/>
              <a:t>jdbc</a:t>
            </a: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0866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33"/>
          <p:cNvSpPr txBox="1">
            <a:spLocks noGrp="1"/>
          </p:cNvSpPr>
          <p:nvPr>
            <p:ph type="title"/>
          </p:nvPr>
        </p:nvSpPr>
        <p:spPr>
          <a:xfrm>
            <a:off x="4727744" y="1543890"/>
            <a:ext cx="41445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897" name="Google Shape;897;p33"/>
          <p:cNvSpPr txBox="1">
            <a:spLocks noGrp="1"/>
          </p:cNvSpPr>
          <p:nvPr>
            <p:ph type="subTitle" idx="1"/>
          </p:nvPr>
        </p:nvSpPr>
        <p:spPr>
          <a:xfrm>
            <a:off x="2808116" y="1921668"/>
            <a:ext cx="6200153" cy="2314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dirty="0" smtClean="0"/>
              <a:t>	Database system </a:t>
            </a:r>
            <a:r>
              <a:rPr lang="en-US" dirty="0"/>
              <a:t>for converting dining hall meal receipt and payment process from manual to online. Students can pre-order lunch and dinner with pre-payment facility using the </a:t>
            </a:r>
            <a:r>
              <a:rPr lang="en-US" dirty="0" smtClean="0"/>
              <a:t>system. Easy </a:t>
            </a:r>
            <a:r>
              <a:rPr lang="en-US" dirty="0"/>
              <a:t>order management facility using database for dining managers and users.</a:t>
            </a:r>
          </a:p>
        </p:txBody>
      </p:sp>
      <p:pic>
        <p:nvPicPr>
          <p:cNvPr id="898" name="Google Shape;898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1983" b="21367"/>
          <a:stretch/>
        </p:blipFill>
        <p:spPr>
          <a:xfrm>
            <a:off x="-220984" y="272040"/>
            <a:ext cx="3029100" cy="3029100"/>
          </a:xfrm>
          <a:prstGeom prst="ellipse">
            <a:avLst/>
          </a:prstGeom>
        </p:spPr>
      </p:pic>
      <p:grpSp>
        <p:nvGrpSpPr>
          <p:cNvPr id="899" name="Google Shape;899;p33"/>
          <p:cNvGrpSpPr/>
          <p:nvPr/>
        </p:nvGrpSpPr>
        <p:grpSpPr>
          <a:xfrm rot="1600069">
            <a:off x="8082162" y="109367"/>
            <a:ext cx="660910" cy="732255"/>
            <a:chOff x="2914191" y="248869"/>
            <a:chExt cx="1152400" cy="1276800"/>
          </a:xfrm>
        </p:grpSpPr>
        <p:sp>
          <p:nvSpPr>
            <p:cNvPr id="900" name="Google Shape;900;p33"/>
            <p:cNvSpPr/>
            <p:nvPr/>
          </p:nvSpPr>
          <p:spPr>
            <a:xfrm>
              <a:off x="3003702" y="354663"/>
              <a:ext cx="947770" cy="1078073"/>
            </a:xfrm>
            <a:custGeom>
              <a:avLst/>
              <a:gdLst/>
              <a:ahLst/>
              <a:cxnLst/>
              <a:rect l="l" t="t" r="r" b="b"/>
              <a:pathLst>
                <a:path w="41069" h="47062" extrusionOk="0">
                  <a:moveTo>
                    <a:pt x="23923" y="0"/>
                  </a:moveTo>
                  <a:cubicBezTo>
                    <a:pt x="22492" y="0"/>
                    <a:pt x="21096" y="202"/>
                    <a:pt x="19940" y="597"/>
                  </a:cubicBezTo>
                  <a:cubicBezTo>
                    <a:pt x="19440" y="234"/>
                    <a:pt x="18735" y="65"/>
                    <a:pt x="17905" y="65"/>
                  </a:cubicBezTo>
                  <a:cubicBezTo>
                    <a:pt x="14338" y="65"/>
                    <a:pt x="8464" y="3197"/>
                    <a:pt x="6609" y="7594"/>
                  </a:cubicBezTo>
                  <a:cubicBezTo>
                    <a:pt x="6357" y="7594"/>
                    <a:pt x="6129" y="7594"/>
                    <a:pt x="5900" y="7617"/>
                  </a:cubicBezTo>
                  <a:cubicBezTo>
                    <a:pt x="2699" y="7800"/>
                    <a:pt x="0" y="17609"/>
                    <a:pt x="2790" y="22892"/>
                  </a:cubicBezTo>
                  <a:cubicBezTo>
                    <a:pt x="2379" y="24972"/>
                    <a:pt x="3522" y="27328"/>
                    <a:pt x="4299" y="30689"/>
                  </a:cubicBezTo>
                  <a:cubicBezTo>
                    <a:pt x="4958" y="33625"/>
                    <a:pt x="6732" y="34966"/>
                    <a:pt x="8512" y="34966"/>
                  </a:cubicBezTo>
                  <a:cubicBezTo>
                    <a:pt x="8895" y="34966"/>
                    <a:pt x="9278" y="34904"/>
                    <a:pt x="9650" y="34782"/>
                  </a:cubicBezTo>
                  <a:cubicBezTo>
                    <a:pt x="10611" y="34462"/>
                    <a:pt x="11457" y="33845"/>
                    <a:pt x="12051" y="33021"/>
                  </a:cubicBezTo>
                  <a:cubicBezTo>
                    <a:pt x="14201" y="30140"/>
                    <a:pt x="18042" y="30689"/>
                    <a:pt x="17310" y="27945"/>
                  </a:cubicBezTo>
                  <a:cubicBezTo>
                    <a:pt x="16899" y="26482"/>
                    <a:pt x="16670" y="24995"/>
                    <a:pt x="16579" y="23509"/>
                  </a:cubicBezTo>
                  <a:cubicBezTo>
                    <a:pt x="16533" y="22388"/>
                    <a:pt x="16533" y="21268"/>
                    <a:pt x="16579" y="20148"/>
                  </a:cubicBezTo>
                  <a:cubicBezTo>
                    <a:pt x="16602" y="19919"/>
                    <a:pt x="16579" y="19713"/>
                    <a:pt x="16556" y="19484"/>
                  </a:cubicBezTo>
                  <a:cubicBezTo>
                    <a:pt x="17974" y="18524"/>
                    <a:pt x="18797" y="17609"/>
                    <a:pt x="19071" y="16695"/>
                  </a:cubicBezTo>
                  <a:cubicBezTo>
                    <a:pt x="19488" y="16854"/>
                    <a:pt x="19905" y="16935"/>
                    <a:pt x="20307" y="16935"/>
                  </a:cubicBezTo>
                  <a:cubicBezTo>
                    <a:pt x="21118" y="16935"/>
                    <a:pt x="21867" y="16605"/>
                    <a:pt x="22433" y="15917"/>
                  </a:cubicBezTo>
                  <a:cubicBezTo>
                    <a:pt x="22959" y="16649"/>
                    <a:pt x="23667" y="17198"/>
                    <a:pt x="24491" y="17518"/>
                  </a:cubicBezTo>
                  <a:cubicBezTo>
                    <a:pt x="24536" y="17518"/>
                    <a:pt x="24582" y="17541"/>
                    <a:pt x="24628" y="17564"/>
                  </a:cubicBezTo>
                  <a:cubicBezTo>
                    <a:pt x="24948" y="17724"/>
                    <a:pt x="25794" y="18318"/>
                    <a:pt x="27326" y="20399"/>
                  </a:cubicBezTo>
                  <a:cubicBezTo>
                    <a:pt x="28195" y="21565"/>
                    <a:pt x="29041" y="22274"/>
                    <a:pt x="30070" y="22457"/>
                  </a:cubicBezTo>
                  <a:cubicBezTo>
                    <a:pt x="30848" y="24629"/>
                    <a:pt x="31511" y="25933"/>
                    <a:pt x="32265" y="26573"/>
                  </a:cubicBezTo>
                  <a:cubicBezTo>
                    <a:pt x="32265" y="26573"/>
                    <a:pt x="32860" y="29591"/>
                    <a:pt x="31808" y="31535"/>
                  </a:cubicBezTo>
                  <a:cubicBezTo>
                    <a:pt x="30756" y="33479"/>
                    <a:pt x="31533" y="34576"/>
                    <a:pt x="31533" y="34576"/>
                  </a:cubicBezTo>
                  <a:cubicBezTo>
                    <a:pt x="30947" y="34398"/>
                    <a:pt x="30431" y="34319"/>
                    <a:pt x="29980" y="34319"/>
                  </a:cubicBezTo>
                  <a:cubicBezTo>
                    <a:pt x="27652" y="34319"/>
                    <a:pt x="27068" y="36418"/>
                    <a:pt x="27623" y="37778"/>
                  </a:cubicBezTo>
                  <a:cubicBezTo>
                    <a:pt x="28309" y="39401"/>
                    <a:pt x="26480" y="40453"/>
                    <a:pt x="27120" y="41825"/>
                  </a:cubicBezTo>
                  <a:cubicBezTo>
                    <a:pt x="27761" y="43197"/>
                    <a:pt x="27829" y="47062"/>
                    <a:pt x="27829" y="47062"/>
                  </a:cubicBezTo>
                  <a:cubicBezTo>
                    <a:pt x="28561" y="46467"/>
                    <a:pt x="29270" y="45827"/>
                    <a:pt x="29910" y="45141"/>
                  </a:cubicBezTo>
                  <a:cubicBezTo>
                    <a:pt x="29956" y="45095"/>
                    <a:pt x="30001" y="45049"/>
                    <a:pt x="30024" y="45026"/>
                  </a:cubicBezTo>
                  <a:cubicBezTo>
                    <a:pt x="31396" y="43540"/>
                    <a:pt x="32974" y="41322"/>
                    <a:pt x="33454" y="38715"/>
                  </a:cubicBezTo>
                  <a:lnTo>
                    <a:pt x="33454" y="38692"/>
                  </a:lnTo>
                  <a:cubicBezTo>
                    <a:pt x="33637" y="38418"/>
                    <a:pt x="33774" y="38121"/>
                    <a:pt x="33889" y="37801"/>
                  </a:cubicBezTo>
                  <a:cubicBezTo>
                    <a:pt x="34323" y="37435"/>
                    <a:pt x="34552" y="36886"/>
                    <a:pt x="34552" y="36337"/>
                  </a:cubicBezTo>
                  <a:cubicBezTo>
                    <a:pt x="41069" y="29226"/>
                    <a:pt x="38897" y="27008"/>
                    <a:pt x="39788" y="23417"/>
                  </a:cubicBezTo>
                  <a:cubicBezTo>
                    <a:pt x="40520" y="22091"/>
                    <a:pt x="40451" y="20513"/>
                    <a:pt x="40337" y="18387"/>
                  </a:cubicBezTo>
                  <a:cubicBezTo>
                    <a:pt x="40634" y="17815"/>
                    <a:pt x="40726" y="16763"/>
                    <a:pt x="40657" y="14865"/>
                  </a:cubicBezTo>
                  <a:cubicBezTo>
                    <a:pt x="40360" y="8737"/>
                    <a:pt x="35787" y="4827"/>
                    <a:pt x="32174" y="4095"/>
                  </a:cubicBezTo>
                  <a:cubicBezTo>
                    <a:pt x="31419" y="1306"/>
                    <a:pt x="27557" y="0"/>
                    <a:pt x="23923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1" name="Google Shape;901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14191" y="248869"/>
              <a:ext cx="1152400" cy="1276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2" name="Google Shape;902;p33"/>
          <p:cNvGrpSpPr/>
          <p:nvPr/>
        </p:nvGrpSpPr>
        <p:grpSpPr>
          <a:xfrm rot="10800000">
            <a:off x="-1300512" y="218744"/>
            <a:ext cx="660901" cy="732245"/>
            <a:chOff x="2914191" y="248869"/>
            <a:chExt cx="1152400" cy="1276800"/>
          </a:xfrm>
        </p:grpSpPr>
        <p:sp>
          <p:nvSpPr>
            <p:cNvPr id="903" name="Google Shape;903;p33"/>
            <p:cNvSpPr/>
            <p:nvPr/>
          </p:nvSpPr>
          <p:spPr>
            <a:xfrm>
              <a:off x="3003702" y="354663"/>
              <a:ext cx="947770" cy="1078073"/>
            </a:xfrm>
            <a:custGeom>
              <a:avLst/>
              <a:gdLst/>
              <a:ahLst/>
              <a:cxnLst/>
              <a:rect l="l" t="t" r="r" b="b"/>
              <a:pathLst>
                <a:path w="41069" h="47062" extrusionOk="0">
                  <a:moveTo>
                    <a:pt x="23923" y="0"/>
                  </a:moveTo>
                  <a:cubicBezTo>
                    <a:pt x="22492" y="0"/>
                    <a:pt x="21096" y="202"/>
                    <a:pt x="19940" y="597"/>
                  </a:cubicBezTo>
                  <a:cubicBezTo>
                    <a:pt x="19440" y="234"/>
                    <a:pt x="18735" y="65"/>
                    <a:pt x="17905" y="65"/>
                  </a:cubicBezTo>
                  <a:cubicBezTo>
                    <a:pt x="14338" y="65"/>
                    <a:pt x="8464" y="3197"/>
                    <a:pt x="6609" y="7594"/>
                  </a:cubicBezTo>
                  <a:cubicBezTo>
                    <a:pt x="6357" y="7594"/>
                    <a:pt x="6129" y="7594"/>
                    <a:pt x="5900" y="7617"/>
                  </a:cubicBezTo>
                  <a:cubicBezTo>
                    <a:pt x="2699" y="7800"/>
                    <a:pt x="0" y="17609"/>
                    <a:pt x="2790" y="22892"/>
                  </a:cubicBezTo>
                  <a:cubicBezTo>
                    <a:pt x="2379" y="24972"/>
                    <a:pt x="3522" y="27328"/>
                    <a:pt x="4299" y="30689"/>
                  </a:cubicBezTo>
                  <a:cubicBezTo>
                    <a:pt x="4958" y="33625"/>
                    <a:pt x="6732" y="34966"/>
                    <a:pt x="8512" y="34966"/>
                  </a:cubicBezTo>
                  <a:cubicBezTo>
                    <a:pt x="8895" y="34966"/>
                    <a:pt x="9278" y="34904"/>
                    <a:pt x="9650" y="34782"/>
                  </a:cubicBezTo>
                  <a:cubicBezTo>
                    <a:pt x="10611" y="34462"/>
                    <a:pt x="11457" y="33845"/>
                    <a:pt x="12051" y="33021"/>
                  </a:cubicBezTo>
                  <a:cubicBezTo>
                    <a:pt x="14201" y="30140"/>
                    <a:pt x="18042" y="30689"/>
                    <a:pt x="17310" y="27945"/>
                  </a:cubicBezTo>
                  <a:cubicBezTo>
                    <a:pt x="16899" y="26482"/>
                    <a:pt x="16670" y="24995"/>
                    <a:pt x="16579" y="23509"/>
                  </a:cubicBezTo>
                  <a:cubicBezTo>
                    <a:pt x="16533" y="22388"/>
                    <a:pt x="16533" y="21268"/>
                    <a:pt x="16579" y="20148"/>
                  </a:cubicBezTo>
                  <a:cubicBezTo>
                    <a:pt x="16602" y="19919"/>
                    <a:pt x="16579" y="19713"/>
                    <a:pt x="16556" y="19484"/>
                  </a:cubicBezTo>
                  <a:cubicBezTo>
                    <a:pt x="17974" y="18524"/>
                    <a:pt x="18797" y="17609"/>
                    <a:pt x="19071" y="16695"/>
                  </a:cubicBezTo>
                  <a:cubicBezTo>
                    <a:pt x="19488" y="16854"/>
                    <a:pt x="19905" y="16935"/>
                    <a:pt x="20307" y="16935"/>
                  </a:cubicBezTo>
                  <a:cubicBezTo>
                    <a:pt x="21118" y="16935"/>
                    <a:pt x="21867" y="16605"/>
                    <a:pt x="22433" y="15917"/>
                  </a:cubicBezTo>
                  <a:cubicBezTo>
                    <a:pt x="22959" y="16649"/>
                    <a:pt x="23667" y="17198"/>
                    <a:pt x="24491" y="17518"/>
                  </a:cubicBezTo>
                  <a:cubicBezTo>
                    <a:pt x="24536" y="17518"/>
                    <a:pt x="24582" y="17541"/>
                    <a:pt x="24628" y="17564"/>
                  </a:cubicBezTo>
                  <a:cubicBezTo>
                    <a:pt x="24948" y="17724"/>
                    <a:pt x="25794" y="18318"/>
                    <a:pt x="27326" y="20399"/>
                  </a:cubicBezTo>
                  <a:cubicBezTo>
                    <a:pt x="28195" y="21565"/>
                    <a:pt x="29041" y="22274"/>
                    <a:pt x="30070" y="22457"/>
                  </a:cubicBezTo>
                  <a:cubicBezTo>
                    <a:pt x="30848" y="24629"/>
                    <a:pt x="31511" y="25933"/>
                    <a:pt x="32265" y="26573"/>
                  </a:cubicBezTo>
                  <a:cubicBezTo>
                    <a:pt x="32265" y="26573"/>
                    <a:pt x="32860" y="29591"/>
                    <a:pt x="31808" y="31535"/>
                  </a:cubicBezTo>
                  <a:cubicBezTo>
                    <a:pt x="30756" y="33479"/>
                    <a:pt x="31533" y="34576"/>
                    <a:pt x="31533" y="34576"/>
                  </a:cubicBezTo>
                  <a:cubicBezTo>
                    <a:pt x="30947" y="34398"/>
                    <a:pt x="30431" y="34319"/>
                    <a:pt x="29980" y="34319"/>
                  </a:cubicBezTo>
                  <a:cubicBezTo>
                    <a:pt x="27652" y="34319"/>
                    <a:pt x="27068" y="36418"/>
                    <a:pt x="27623" y="37778"/>
                  </a:cubicBezTo>
                  <a:cubicBezTo>
                    <a:pt x="28309" y="39401"/>
                    <a:pt x="26480" y="40453"/>
                    <a:pt x="27120" y="41825"/>
                  </a:cubicBezTo>
                  <a:cubicBezTo>
                    <a:pt x="27761" y="43197"/>
                    <a:pt x="27829" y="47062"/>
                    <a:pt x="27829" y="47062"/>
                  </a:cubicBezTo>
                  <a:cubicBezTo>
                    <a:pt x="28561" y="46467"/>
                    <a:pt x="29270" y="45827"/>
                    <a:pt x="29910" y="45141"/>
                  </a:cubicBezTo>
                  <a:cubicBezTo>
                    <a:pt x="29956" y="45095"/>
                    <a:pt x="30001" y="45049"/>
                    <a:pt x="30024" y="45026"/>
                  </a:cubicBezTo>
                  <a:cubicBezTo>
                    <a:pt x="31396" y="43540"/>
                    <a:pt x="32974" y="41322"/>
                    <a:pt x="33454" y="38715"/>
                  </a:cubicBezTo>
                  <a:lnTo>
                    <a:pt x="33454" y="38692"/>
                  </a:lnTo>
                  <a:cubicBezTo>
                    <a:pt x="33637" y="38418"/>
                    <a:pt x="33774" y="38121"/>
                    <a:pt x="33889" y="37801"/>
                  </a:cubicBezTo>
                  <a:cubicBezTo>
                    <a:pt x="34323" y="37435"/>
                    <a:pt x="34552" y="36886"/>
                    <a:pt x="34552" y="36337"/>
                  </a:cubicBezTo>
                  <a:cubicBezTo>
                    <a:pt x="41069" y="29226"/>
                    <a:pt x="38897" y="27008"/>
                    <a:pt x="39788" y="23417"/>
                  </a:cubicBezTo>
                  <a:cubicBezTo>
                    <a:pt x="40520" y="22091"/>
                    <a:pt x="40451" y="20513"/>
                    <a:pt x="40337" y="18387"/>
                  </a:cubicBezTo>
                  <a:cubicBezTo>
                    <a:pt x="40634" y="17815"/>
                    <a:pt x="40726" y="16763"/>
                    <a:pt x="40657" y="14865"/>
                  </a:cubicBezTo>
                  <a:cubicBezTo>
                    <a:pt x="40360" y="8737"/>
                    <a:pt x="35787" y="4827"/>
                    <a:pt x="32174" y="4095"/>
                  </a:cubicBezTo>
                  <a:cubicBezTo>
                    <a:pt x="31419" y="1306"/>
                    <a:pt x="27557" y="0"/>
                    <a:pt x="23923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4" name="Google Shape;904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14191" y="248869"/>
              <a:ext cx="1152400" cy="1276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56"/>
          <p:cNvSpPr/>
          <p:nvPr/>
        </p:nvSpPr>
        <p:spPr>
          <a:xfrm rot="278">
            <a:off x="4076745" y="1511481"/>
            <a:ext cx="4299949" cy="2853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56"/>
          <p:cNvSpPr txBox="1">
            <a:spLocks noGrp="1"/>
          </p:cNvSpPr>
          <p:nvPr>
            <p:ph type="title"/>
          </p:nvPr>
        </p:nvSpPr>
        <p:spPr>
          <a:xfrm>
            <a:off x="4374562" y="2034032"/>
            <a:ext cx="3515400" cy="9351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510" name="Google Shape;1510;p56"/>
          <p:cNvSpPr txBox="1"/>
          <p:nvPr/>
        </p:nvSpPr>
        <p:spPr>
          <a:xfrm>
            <a:off x="4076629" y="2459530"/>
            <a:ext cx="4300181" cy="222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endParaRPr lang="en-GB" sz="2000" dirty="0">
              <a:solidFill>
                <a:schemeClr val="accent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lvl="0" algn="ctr"/>
            <a:r>
              <a:rPr lang="en-GB" sz="2000" dirty="0">
                <a:solidFill>
                  <a:schemeClr val="accent6"/>
                </a:solidFill>
                <a:latin typeface="Varela Round"/>
                <a:ea typeface="Varela Round"/>
                <a:cs typeface="Varela Round"/>
                <a:sym typeface="Varela Round"/>
              </a:rPr>
              <a:t>Istyaque Ahammed(200240)</a:t>
            </a:r>
          </a:p>
          <a:p>
            <a:pPr lvl="0" algn="ctr"/>
            <a:r>
              <a:rPr lang="en-GB" sz="2000" dirty="0" err="1">
                <a:solidFill>
                  <a:schemeClr val="accent6"/>
                </a:solidFill>
                <a:latin typeface="Varela Round"/>
                <a:ea typeface="Varela Round"/>
                <a:cs typeface="Varela Round"/>
                <a:sym typeface="Varela Round"/>
              </a:rPr>
              <a:t>Sumaiah</a:t>
            </a:r>
            <a:r>
              <a:rPr lang="en-GB" sz="2000" dirty="0">
                <a:solidFill>
                  <a:schemeClr val="accent6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n-GB" sz="2000" dirty="0" err="1">
                <a:solidFill>
                  <a:schemeClr val="accent6"/>
                </a:solidFill>
                <a:latin typeface="Varela Round"/>
                <a:ea typeface="Varela Round"/>
                <a:cs typeface="Varela Round"/>
                <a:sym typeface="Varela Round"/>
              </a:rPr>
              <a:t>Binta</a:t>
            </a:r>
            <a:r>
              <a:rPr lang="en-GB" sz="2000" dirty="0">
                <a:solidFill>
                  <a:schemeClr val="accent6"/>
                </a:solidFill>
                <a:latin typeface="Varela Round"/>
                <a:ea typeface="Varela Round"/>
                <a:cs typeface="Varela Round"/>
                <a:sym typeface="Varela Round"/>
              </a:rPr>
              <a:t> Musa(190205</a:t>
            </a:r>
            <a:r>
              <a:rPr lang="en-GB" sz="2000" dirty="0" smtClean="0">
                <a:solidFill>
                  <a:schemeClr val="accent6"/>
                </a:solidFill>
                <a:latin typeface="Varela Round"/>
                <a:ea typeface="Varela Round"/>
                <a:cs typeface="Varela Round"/>
                <a:sym typeface="Varela Round"/>
              </a:rPr>
              <a:t>)</a:t>
            </a:r>
          </a:p>
          <a:p>
            <a:pPr lvl="0" algn="ctr"/>
            <a:r>
              <a:rPr lang="en-GB" sz="2000" dirty="0" err="1" smtClean="0">
                <a:solidFill>
                  <a:schemeClr val="accent6"/>
                </a:solidFill>
                <a:latin typeface="Varela Round"/>
                <a:ea typeface="Varela Round"/>
                <a:cs typeface="Varela Round"/>
                <a:sym typeface="Varela Round"/>
              </a:rPr>
              <a:t>Samundra</a:t>
            </a:r>
            <a:r>
              <a:rPr lang="en-GB" sz="2000" dirty="0" smtClean="0">
                <a:solidFill>
                  <a:schemeClr val="accent6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n-GB" sz="2000" dirty="0" err="1" smtClean="0">
                <a:solidFill>
                  <a:schemeClr val="accent6"/>
                </a:solidFill>
                <a:latin typeface="Varela Round"/>
                <a:ea typeface="Varela Round"/>
                <a:cs typeface="Varela Round"/>
                <a:sym typeface="Varela Round"/>
              </a:rPr>
              <a:t>Dhakal</a:t>
            </a:r>
            <a:r>
              <a:rPr lang="en-GB" sz="2000" dirty="0" smtClean="0">
                <a:solidFill>
                  <a:schemeClr val="accent6"/>
                </a:solidFill>
                <a:latin typeface="Varela Round"/>
                <a:ea typeface="Varela Round"/>
                <a:cs typeface="Varela Round"/>
                <a:sym typeface="Varela Round"/>
              </a:rPr>
              <a:t>(200245)</a:t>
            </a:r>
            <a:endParaRPr lang="en-GB" sz="2000" dirty="0">
              <a:solidFill>
                <a:schemeClr val="accent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1511" name="Google Shape;1511;p56"/>
          <p:cNvGrpSpPr/>
          <p:nvPr/>
        </p:nvGrpSpPr>
        <p:grpSpPr>
          <a:xfrm rot="3667548" flipH="1">
            <a:off x="-29405" y="2242928"/>
            <a:ext cx="286951" cy="2630838"/>
            <a:chOff x="-3172831" y="1336"/>
            <a:chExt cx="570697" cy="5230971"/>
          </a:xfrm>
        </p:grpSpPr>
        <p:sp>
          <p:nvSpPr>
            <p:cNvPr id="1512" name="Google Shape;1512;p56"/>
            <p:cNvSpPr/>
            <p:nvPr/>
          </p:nvSpPr>
          <p:spPr>
            <a:xfrm>
              <a:off x="-3172823" y="1336"/>
              <a:ext cx="570682" cy="5230971"/>
            </a:xfrm>
            <a:custGeom>
              <a:avLst/>
              <a:gdLst/>
              <a:ahLst/>
              <a:cxnLst/>
              <a:rect l="l" t="t" r="r" b="b"/>
              <a:pathLst>
                <a:path w="11486" h="105288" extrusionOk="0">
                  <a:moveTo>
                    <a:pt x="2198" y="0"/>
                  </a:moveTo>
                  <a:cubicBezTo>
                    <a:pt x="1870" y="0"/>
                    <a:pt x="1544" y="211"/>
                    <a:pt x="1532" y="645"/>
                  </a:cubicBezTo>
                  <a:lnTo>
                    <a:pt x="1" y="27444"/>
                  </a:lnTo>
                  <a:lnTo>
                    <a:pt x="1" y="27495"/>
                  </a:lnTo>
                  <a:cubicBezTo>
                    <a:pt x="128" y="29358"/>
                    <a:pt x="843" y="31145"/>
                    <a:pt x="2017" y="32599"/>
                  </a:cubicBezTo>
                  <a:cubicBezTo>
                    <a:pt x="3855" y="34794"/>
                    <a:pt x="4110" y="35841"/>
                    <a:pt x="4110" y="40971"/>
                  </a:cubicBezTo>
                  <a:cubicBezTo>
                    <a:pt x="4084" y="42017"/>
                    <a:pt x="3982" y="43957"/>
                    <a:pt x="3855" y="46637"/>
                  </a:cubicBezTo>
                  <a:cubicBezTo>
                    <a:pt x="3395" y="55493"/>
                    <a:pt x="2604" y="70858"/>
                    <a:pt x="2604" y="83619"/>
                  </a:cubicBezTo>
                  <a:cubicBezTo>
                    <a:pt x="2604" y="94236"/>
                    <a:pt x="3140" y="103067"/>
                    <a:pt x="4875" y="104904"/>
                  </a:cubicBezTo>
                  <a:cubicBezTo>
                    <a:pt x="5080" y="105134"/>
                    <a:pt x="5386" y="105287"/>
                    <a:pt x="5718" y="105287"/>
                  </a:cubicBezTo>
                  <a:cubicBezTo>
                    <a:pt x="6049" y="105287"/>
                    <a:pt x="6356" y="105134"/>
                    <a:pt x="6585" y="104879"/>
                  </a:cubicBezTo>
                  <a:cubicBezTo>
                    <a:pt x="8295" y="103067"/>
                    <a:pt x="8857" y="94185"/>
                    <a:pt x="8857" y="83517"/>
                  </a:cubicBezTo>
                  <a:cubicBezTo>
                    <a:pt x="8857" y="70704"/>
                    <a:pt x="8066" y="55289"/>
                    <a:pt x="7606" y="46382"/>
                  </a:cubicBezTo>
                  <a:cubicBezTo>
                    <a:pt x="7504" y="43906"/>
                    <a:pt x="7402" y="41966"/>
                    <a:pt x="7351" y="40894"/>
                  </a:cubicBezTo>
                  <a:cubicBezTo>
                    <a:pt x="7351" y="35866"/>
                    <a:pt x="7632" y="34769"/>
                    <a:pt x="9469" y="32599"/>
                  </a:cubicBezTo>
                  <a:cubicBezTo>
                    <a:pt x="10644" y="31145"/>
                    <a:pt x="11333" y="29358"/>
                    <a:pt x="11486" y="27495"/>
                  </a:cubicBezTo>
                  <a:lnTo>
                    <a:pt x="11486" y="27444"/>
                  </a:lnTo>
                  <a:lnTo>
                    <a:pt x="11460" y="27444"/>
                  </a:lnTo>
                  <a:lnTo>
                    <a:pt x="9903" y="671"/>
                  </a:lnTo>
                  <a:cubicBezTo>
                    <a:pt x="9866" y="259"/>
                    <a:pt x="9555" y="61"/>
                    <a:pt x="9243" y="61"/>
                  </a:cubicBezTo>
                  <a:cubicBezTo>
                    <a:pt x="8916" y="61"/>
                    <a:pt x="8589" y="279"/>
                    <a:pt x="8576" y="696"/>
                  </a:cubicBezTo>
                  <a:lnTo>
                    <a:pt x="8576" y="22773"/>
                  </a:lnTo>
                  <a:cubicBezTo>
                    <a:pt x="8602" y="23067"/>
                    <a:pt x="8391" y="23214"/>
                    <a:pt x="8181" y="23214"/>
                  </a:cubicBezTo>
                  <a:cubicBezTo>
                    <a:pt x="7970" y="23214"/>
                    <a:pt x="7759" y="23067"/>
                    <a:pt x="7785" y="22773"/>
                  </a:cubicBezTo>
                  <a:lnTo>
                    <a:pt x="7785" y="875"/>
                  </a:lnTo>
                  <a:cubicBezTo>
                    <a:pt x="7785" y="406"/>
                    <a:pt x="7419" y="23"/>
                    <a:pt x="6984" y="23"/>
                  </a:cubicBezTo>
                  <a:cubicBezTo>
                    <a:pt x="6945" y="23"/>
                    <a:pt x="6906" y="27"/>
                    <a:pt x="6866" y="33"/>
                  </a:cubicBezTo>
                  <a:cubicBezTo>
                    <a:pt x="6458" y="109"/>
                    <a:pt x="6177" y="467"/>
                    <a:pt x="6177" y="875"/>
                  </a:cubicBezTo>
                  <a:lnTo>
                    <a:pt x="6177" y="22697"/>
                  </a:lnTo>
                  <a:cubicBezTo>
                    <a:pt x="6203" y="23028"/>
                    <a:pt x="5967" y="23194"/>
                    <a:pt x="5730" y="23194"/>
                  </a:cubicBezTo>
                  <a:cubicBezTo>
                    <a:pt x="5494" y="23194"/>
                    <a:pt x="5258" y="23028"/>
                    <a:pt x="5284" y="22697"/>
                  </a:cubicBezTo>
                  <a:lnTo>
                    <a:pt x="5284" y="875"/>
                  </a:lnTo>
                  <a:cubicBezTo>
                    <a:pt x="5284" y="467"/>
                    <a:pt x="5003" y="109"/>
                    <a:pt x="4595" y="33"/>
                  </a:cubicBezTo>
                  <a:cubicBezTo>
                    <a:pt x="4555" y="27"/>
                    <a:pt x="4516" y="23"/>
                    <a:pt x="4477" y="23"/>
                  </a:cubicBezTo>
                  <a:cubicBezTo>
                    <a:pt x="4038" y="23"/>
                    <a:pt x="3652" y="406"/>
                    <a:pt x="3676" y="875"/>
                  </a:cubicBezTo>
                  <a:lnTo>
                    <a:pt x="3676" y="22748"/>
                  </a:lnTo>
                  <a:cubicBezTo>
                    <a:pt x="3701" y="23041"/>
                    <a:pt x="3491" y="23188"/>
                    <a:pt x="3280" y="23188"/>
                  </a:cubicBezTo>
                  <a:cubicBezTo>
                    <a:pt x="3070" y="23188"/>
                    <a:pt x="2859" y="23041"/>
                    <a:pt x="2885" y="22748"/>
                  </a:cubicBezTo>
                  <a:lnTo>
                    <a:pt x="2885" y="696"/>
                  </a:lnTo>
                  <a:cubicBezTo>
                    <a:pt x="2898" y="237"/>
                    <a:pt x="2546" y="0"/>
                    <a:pt x="2198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13" name="Google Shape;1513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172831" y="45072"/>
              <a:ext cx="570697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4" name="Google Shape;1514;p56"/>
          <p:cNvGrpSpPr/>
          <p:nvPr/>
        </p:nvGrpSpPr>
        <p:grpSpPr>
          <a:xfrm rot="3670815">
            <a:off x="-398305" y="1164606"/>
            <a:ext cx="506856" cy="2619600"/>
            <a:chOff x="-1428284" y="1554494"/>
            <a:chExt cx="1004244" cy="5190271"/>
          </a:xfrm>
        </p:grpSpPr>
        <p:sp>
          <p:nvSpPr>
            <p:cNvPr id="1515" name="Google Shape;1515;p56"/>
            <p:cNvSpPr/>
            <p:nvPr/>
          </p:nvSpPr>
          <p:spPr>
            <a:xfrm>
              <a:off x="-1428284" y="1554494"/>
              <a:ext cx="1004244" cy="5190271"/>
            </a:xfrm>
            <a:custGeom>
              <a:avLst/>
              <a:gdLst/>
              <a:ahLst/>
              <a:cxnLst/>
              <a:rect l="l" t="t" r="r" b="b"/>
              <a:pathLst>
                <a:path w="20368" h="105274" extrusionOk="0">
                  <a:moveTo>
                    <a:pt x="10184" y="0"/>
                  </a:moveTo>
                  <a:cubicBezTo>
                    <a:pt x="3497" y="0"/>
                    <a:pt x="0" y="13297"/>
                    <a:pt x="0" y="20418"/>
                  </a:cubicBezTo>
                  <a:cubicBezTo>
                    <a:pt x="0" y="24885"/>
                    <a:pt x="1761" y="28968"/>
                    <a:pt x="4747" y="31367"/>
                  </a:cubicBezTo>
                  <a:cubicBezTo>
                    <a:pt x="4926" y="31521"/>
                    <a:pt x="5105" y="31674"/>
                    <a:pt x="5283" y="31776"/>
                  </a:cubicBezTo>
                  <a:cubicBezTo>
                    <a:pt x="6228" y="32618"/>
                    <a:pt x="8397" y="35170"/>
                    <a:pt x="8193" y="40836"/>
                  </a:cubicBezTo>
                  <a:cubicBezTo>
                    <a:pt x="8142" y="41883"/>
                    <a:pt x="8040" y="43822"/>
                    <a:pt x="7861" y="46477"/>
                  </a:cubicBezTo>
                  <a:cubicBezTo>
                    <a:pt x="6355" y="71412"/>
                    <a:pt x="5130" y="100584"/>
                    <a:pt x="9010" y="104719"/>
                  </a:cubicBezTo>
                  <a:cubicBezTo>
                    <a:pt x="9303" y="105089"/>
                    <a:pt x="9737" y="105274"/>
                    <a:pt x="10174" y="105274"/>
                  </a:cubicBezTo>
                  <a:cubicBezTo>
                    <a:pt x="10611" y="105274"/>
                    <a:pt x="11052" y="105089"/>
                    <a:pt x="11358" y="104719"/>
                  </a:cubicBezTo>
                  <a:cubicBezTo>
                    <a:pt x="15237" y="100584"/>
                    <a:pt x="13987" y="71412"/>
                    <a:pt x="12481" y="46477"/>
                  </a:cubicBezTo>
                  <a:cubicBezTo>
                    <a:pt x="12328" y="43797"/>
                    <a:pt x="12200" y="41883"/>
                    <a:pt x="12174" y="40836"/>
                  </a:cubicBezTo>
                  <a:cubicBezTo>
                    <a:pt x="11945" y="35298"/>
                    <a:pt x="14038" y="32720"/>
                    <a:pt x="14982" y="31852"/>
                  </a:cubicBezTo>
                  <a:cubicBezTo>
                    <a:pt x="18300" y="29606"/>
                    <a:pt x="20367" y="25216"/>
                    <a:pt x="20367" y="20418"/>
                  </a:cubicBezTo>
                  <a:cubicBezTo>
                    <a:pt x="20367" y="13221"/>
                    <a:pt x="16513" y="0"/>
                    <a:pt x="10184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16" name="Google Shape;1516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428231" y="1577880"/>
              <a:ext cx="1004138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7" name="Google Shape;1517;p56"/>
          <p:cNvGrpSpPr/>
          <p:nvPr/>
        </p:nvGrpSpPr>
        <p:grpSpPr>
          <a:xfrm rot="3697833" flipH="1">
            <a:off x="193478" y="3207279"/>
            <a:ext cx="242676" cy="2622607"/>
            <a:chOff x="10074121" y="-3889917"/>
            <a:chExt cx="482666" cy="5215267"/>
          </a:xfrm>
        </p:grpSpPr>
        <p:sp>
          <p:nvSpPr>
            <p:cNvPr id="1518" name="Google Shape;1518;p56"/>
            <p:cNvSpPr/>
            <p:nvPr/>
          </p:nvSpPr>
          <p:spPr>
            <a:xfrm>
              <a:off x="10074121" y="-3889917"/>
              <a:ext cx="482666" cy="5215267"/>
            </a:xfrm>
            <a:custGeom>
              <a:avLst/>
              <a:gdLst/>
              <a:ahLst/>
              <a:cxnLst/>
              <a:rect l="l" t="t" r="r" b="b"/>
              <a:pathLst>
                <a:path w="9776" h="105631" extrusionOk="0">
                  <a:moveTo>
                    <a:pt x="8555" y="1"/>
                  </a:moveTo>
                  <a:cubicBezTo>
                    <a:pt x="8503" y="1"/>
                    <a:pt x="8450" y="4"/>
                    <a:pt x="8397" y="12"/>
                  </a:cubicBezTo>
                  <a:cubicBezTo>
                    <a:pt x="4952" y="420"/>
                    <a:pt x="2399" y="2921"/>
                    <a:pt x="1047" y="7260"/>
                  </a:cubicBezTo>
                  <a:cubicBezTo>
                    <a:pt x="409" y="9327"/>
                    <a:pt x="51" y="11497"/>
                    <a:pt x="0" y="13666"/>
                  </a:cubicBezTo>
                  <a:lnTo>
                    <a:pt x="0" y="49908"/>
                  </a:lnTo>
                  <a:cubicBezTo>
                    <a:pt x="0" y="50623"/>
                    <a:pt x="1710" y="52460"/>
                    <a:pt x="2604" y="53328"/>
                  </a:cubicBezTo>
                  <a:cubicBezTo>
                    <a:pt x="1991" y="63537"/>
                    <a:pt x="1379" y="75456"/>
                    <a:pt x="1379" y="85308"/>
                  </a:cubicBezTo>
                  <a:cubicBezTo>
                    <a:pt x="1379" y="95287"/>
                    <a:pt x="1991" y="103199"/>
                    <a:pt x="3803" y="105113"/>
                  </a:cubicBezTo>
                  <a:cubicBezTo>
                    <a:pt x="4071" y="105458"/>
                    <a:pt x="4473" y="105630"/>
                    <a:pt x="4878" y="105630"/>
                  </a:cubicBezTo>
                  <a:cubicBezTo>
                    <a:pt x="5284" y="105630"/>
                    <a:pt x="5692" y="105458"/>
                    <a:pt x="5973" y="105113"/>
                  </a:cubicBezTo>
                  <a:cubicBezTo>
                    <a:pt x="7785" y="103199"/>
                    <a:pt x="8372" y="95389"/>
                    <a:pt x="8372" y="85538"/>
                  </a:cubicBezTo>
                  <a:cubicBezTo>
                    <a:pt x="8372" y="75890"/>
                    <a:pt x="7810" y="64252"/>
                    <a:pt x="7223" y="54298"/>
                  </a:cubicBezTo>
                  <a:lnTo>
                    <a:pt x="9495" y="50623"/>
                  </a:lnTo>
                  <a:cubicBezTo>
                    <a:pt x="9673" y="50317"/>
                    <a:pt x="9775" y="49934"/>
                    <a:pt x="9775" y="49551"/>
                  </a:cubicBezTo>
                  <a:lnTo>
                    <a:pt x="9775" y="1237"/>
                  </a:lnTo>
                  <a:cubicBezTo>
                    <a:pt x="9775" y="880"/>
                    <a:pt x="9648" y="548"/>
                    <a:pt x="9393" y="318"/>
                  </a:cubicBezTo>
                  <a:cubicBezTo>
                    <a:pt x="9153" y="122"/>
                    <a:pt x="8858" y="1"/>
                    <a:pt x="8555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19" name="Google Shape;1519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074127" y="-3854034"/>
              <a:ext cx="482653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20" name="Google Shape;1520;p56"/>
          <p:cNvGrpSpPr/>
          <p:nvPr/>
        </p:nvGrpSpPr>
        <p:grpSpPr>
          <a:xfrm>
            <a:off x="2364710" y="1960433"/>
            <a:ext cx="624606" cy="615026"/>
            <a:chOff x="7311466" y="2353058"/>
            <a:chExt cx="624606" cy="615026"/>
          </a:xfrm>
        </p:grpSpPr>
        <p:sp>
          <p:nvSpPr>
            <p:cNvPr id="1521" name="Google Shape;1521;p56"/>
            <p:cNvSpPr/>
            <p:nvPr/>
          </p:nvSpPr>
          <p:spPr>
            <a:xfrm>
              <a:off x="7322671" y="2359471"/>
              <a:ext cx="602198" cy="602198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2" name="Google Shape;1522;p56"/>
            <p:cNvGrpSpPr/>
            <p:nvPr/>
          </p:nvGrpSpPr>
          <p:grpSpPr>
            <a:xfrm>
              <a:off x="7311466" y="2353058"/>
              <a:ext cx="624606" cy="615026"/>
              <a:chOff x="1190200" y="238125"/>
              <a:chExt cx="5306767" cy="5212083"/>
            </a:xfrm>
          </p:grpSpPr>
          <p:grpSp>
            <p:nvGrpSpPr>
              <p:cNvPr id="1523" name="Google Shape;1523;p56"/>
              <p:cNvGrpSpPr/>
              <p:nvPr/>
            </p:nvGrpSpPr>
            <p:grpSpPr>
              <a:xfrm>
                <a:off x="1190200" y="238125"/>
                <a:ext cx="5212075" cy="5212075"/>
                <a:chOff x="1190200" y="238125"/>
                <a:chExt cx="5212075" cy="5212075"/>
              </a:xfrm>
            </p:grpSpPr>
            <p:sp>
              <p:nvSpPr>
                <p:cNvPr id="1524" name="Google Shape;1524;p56"/>
                <p:cNvSpPr/>
                <p:nvPr/>
              </p:nvSpPr>
              <p:spPr>
                <a:xfrm>
                  <a:off x="1190200" y="238125"/>
                  <a:ext cx="5212075" cy="52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3" h="208483" extrusionOk="0">
                      <a:moveTo>
                        <a:pt x="104241" y="0"/>
                      </a:moveTo>
                      <a:cubicBezTo>
                        <a:pt x="46667" y="0"/>
                        <a:pt x="0" y="46667"/>
                        <a:pt x="0" y="104241"/>
                      </a:cubicBezTo>
                      <a:cubicBezTo>
                        <a:pt x="0" y="161816"/>
                        <a:pt x="46667" y="208483"/>
                        <a:pt x="104241" y="208483"/>
                      </a:cubicBezTo>
                      <a:cubicBezTo>
                        <a:pt x="161816" y="208483"/>
                        <a:pt x="208482" y="161816"/>
                        <a:pt x="208482" y="104241"/>
                      </a:cubicBezTo>
                      <a:cubicBezTo>
                        <a:pt x="208482" y="46667"/>
                        <a:pt x="161816" y="0"/>
                        <a:pt x="10424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56"/>
                <p:cNvSpPr/>
                <p:nvPr/>
              </p:nvSpPr>
              <p:spPr>
                <a:xfrm>
                  <a:off x="2368338" y="1220419"/>
                  <a:ext cx="2856522" cy="3247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28" h="148841" extrusionOk="0">
                      <a:moveTo>
                        <a:pt x="70184" y="0"/>
                      </a:moveTo>
                      <a:cubicBezTo>
                        <a:pt x="67749" y="0"/>
                        <a:pt x="65781" y="1968"/>
                        <a:pt x="65781" y="4370"/>
                      </a:cubicBezTo>
                      <a:lnTo>
                        <a:pt x="65781" y="100105"/>
                      </a:lnTo>
                      <a:cubicBezTo>
                        <a:pt x="65781" y="106844"/>
                        <a:pt x="61744" y="112915"/>
                        <a:pt x="55507" y="115483"/>
                      </a:cubicBezTo>
                      <a:cubicBezTo>
                        <a:pt x="53445" y="116348"/>
                        <a:pt x="51279" y="116767"/>
                        <a:pt x="49132" y="116767"/>
                      </a:cubicBezTo>
                      <a:cubicBezTo>
                        <a:pt x="44819" y="116767"/>
                        <a:pt x="40578" y="115076"/>
                        <a:pt x="37394" y="111914"/>
                      </a:cubicBezTo>
                      <a:cubicBezTo>
                        <a:pt x="32624" y="107177"/>
                        <a:pt x="31156" y="100039"/>
                        <a:pt x="33691" y="93801"/>
                      </a:cubicBezTo>
                      <a:cubicBezTo>
                        <a:pt x="36260" y="87563"/>
                        <a:pt x="42297" y="83493"/>
                        <a:pt x="49035" y="83460"/>
                      </a:cubicBezTo>
                      <a:cubicBezTo>
                        <a:pt x="51437" y="83460"/>
                        <a:pt x="53405" y="81492"/>
                        <a:pt x="53405" y="79090"/>
                      </a:cubicBezTo>
                      <a:lnTo>
                        <a:pt x="53405" y="55740"/>
                      </a:lnTo>
                      <a:cubicBezTo>
                        <a:pt x="53405" y="53305"/>
                        <a:pt x="51437" y="51370"/>
                        <a:pt x="49035" y="51370"/>
                      </a:cubicBezTo>
                      <a:cubicBezTo>
                        <a:pt x="21983" y="51370"/>
                        <a:pt x="0" y="73253"/>
                        <a:pt x="0" y="100105"/>
                      </a:cubicBezTo>
                      <a:cubicBezTo>
                        <a:pt x="0" y="126991"/>
                        <a:pt x="21949" y="148840"/>
                        <a:pt x="49002" y="148840"/>
                      </a:cubicBezTo>
                      <a:cubicBezTo>
                        <a:pt x="76021" y="148840"/>
                        <a:pt x="98037" y="126991"/>
                        <a:pt x="98037" y="100105"/>
                      </a:cubicBezTo>
                      <a:lnTo>
                        <a:pt x="98037" y="57742"/>
                      </a:lnTo>
                      <a:cubicBezTo>
                        <a:pt x="106751" y="62347"/>
                        <a:pt x="116484" y="64780"/>
                        <a:pt x="126356" y="64780"/>
                      </a:cubicBezTo>
                      <a:cubicBezTo>
                        <a:pt x="126423" y="64780"/>
                        <a:pt x="126490" y="64780"/>
                        <a:pt x="126557" y="64780"/>
                      </a:cubicBezTo>
                      <a:cubicBezTo>
                        <a:pt x="128959" y="64780"/>
                        <a:pt x="130927" y="62812"/>
                        <a:pt x="130927" y="60410"/>
                      </a:cubicBezTo>
                      <a:lnTo>
                        <a:pt x="130927" y="37094"/>
                      </a:lnTo>
                      <a:cubicBezTo>
                        <a:pt x="130927" y="34658"/>
                        <a:pt x="128959" y="32724"/>
                        <a:pt x="126557" y="32724"/>
                      </a:cubicBezTo>
                      <a:cubicBezTo>
                        <a:pt x="110813" y="32724"/>
                        <a:pt x="98037" y="19981"/>
                        <a:pt x="98037" y="4370"/>
                      </a:cubicBezTo>
                      <a:cubicBezTo>
                        <a:pt x="98037" y="1968"/>
                        <a:pt x="96069" y="0"/>
                        <a:pt x="9366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26" name="Google Shape;1526;p56"/>
              <p:cNvSpPr/>
              <p:nvPr/>
            </p:nvSpPr>
            <p:spPr>
              <a:xfrm>
                <a:off x="3459822" y="238126"/>
                <a:ext cx="3037144" cy="5212082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3602" extrusionOk="0">
                    <a:moveTo>
                      <a:pt x="881" y="0"/>
                    </a:moveTo>
                    <a:cubicBezTo>
                      <a:pt x="593" y="0"/>
                      <a:pt x="290" y="15"/>
                      <a:pt x="1" y="58"/>
                    </a:cubicBezTo>
                    <a:cubicBezTo>
                      <a:pt x="3379" y="505"/>
                      <a:pt x="5919" y="3378"/>
                      <a:pt x="5919" y="6799"/>
                    </a:cubicBezTo>
                    <a:cubicBezTo>
                      <a:pt x="5919" y="10220"/>
                      <a:pt x="3379" y="13093"/>
                      <a:pt x="1" y="13541"/>
                    </a:cubicBezTo>
                    <a:cubicBezTo>
                      <a:pt x="306" y="13581"/>
                      <a:pt x="610" y="13601"/>
                      <a:pt x="909" y="13601"/>
                    </a:cubicBezTo>
                    <a:cubicBezTo>
                      <a:pt x="4431" y="13601"/>
                      <a:pt x="7440" y="10865"/>
                      <a:pt x="7666" y="7247"/>
                    </a:cubicBezTo>
                    <a:cubicBezTo>
                      <a:pt x="7926" y="3320"/>
                      <a:pt x="4822" y="0"/>
                      <a:pt x="881" y="0"/>
                    </a:cubicBezTo>
                    <a:close/>
                  </a:path>
                </a:pathLst>
              </a:custGeom>
              <a:solidFill>
                <a:srgbClr val="343063">
                  <a:alpha val="10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7" name="Google Shape;1527;p56"/>
          <p:cNvGrpSpPr/>
          <p:nvPr/>
        </p:nvGrpSpPr>
        <p:grpSpPr>
          <a:xfrm>
            <a:off x="1975541" y="1094834"/>
            <a:ext cx="613090" cy="602329"/>
            <a:chOff x="7317225" y="1543784"/>
            <a:chExt cx="613090" cy="602329"/>
          </a:xfrm>
        </p:grpSpPr>
        <p:sp>
          <p:nvSpPr>
            <p:cNvPr id="1528" name="Google Shape;1528;p56"/>
            <p:cNvSpPr/>
            <p:nvPr/>
          </p:nvSpPr>
          <p:spPr>
            <a:xfrm>
              <a:off x="7322671" y="1543909"/>
              <a:ext cx="602198" cy="602198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9" name="Google Shape;1529;p56"/>
            <p:cNvGrpSpPr/>
            <p:nvPr/>
          </p:nvGrpSpPr>
          <p:grpSpPr>
            <a:xfrm>
              <a:off x="7317225" y="1543784"/>
              <a:ext cx="613090" cy="602329"/>
              <a:chOff x="4211985" y="3817357"/>
              <a:chExt cx="362947" cy="356576"/>
            </a:xfrm>
          </p:grpSpPr>
          <p:sp>
            <p:nvSpPr>
              <p:cNvPr id="1530" name="Google Shape;1530;p56"/>
              <p:cNvSpPr/>
              <p:nvPr/>
            </p:nvSpPr>
            <p:spPr>
              <a:xfrm>
                <a:off x="4211985" y="3817357"/>
                <a:ext cx="356498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599" h="13599" extrusionOk="0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53" y="13598"/>
                      <a:pt x="13599" y="10552"/>
                      <a:pt x="13599" y="6799"/>
                    </a:cubicBezTo>
                    <a:cubicBezTo>
                      <a:pt x="13599" y="3046"/>
                      <a:pt x="10553" y="0"/>
                      <a:pt x="68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56"/>
              <p:cNvSpPr/>
              <p:nvPr/>
            </p:nvSpPr>
            <p:spPr>
              <a:xfrm>
                <a:off x="4366758" y="3817357"/>
                <a:ext cx="208173" cy="356576"/>
              </a:xfrm>
              <a:custGeom>
                <a:avLst/>
                <a:gdLst/>
                <a:ahLst/>
                <a:cxnLst/>
                <a:rect l="l" t="t" r="r" b="b"/>
                <a:pathLst>
                  <a:path w="7941" h="13602" extrusionOk="0">
                    <a:moveTo>
                      <a:pt x="896" y="0"/>
                    </a:moveTo>
                    <a:cubicBezTo>
                      <a:pt x="593" y="0"/>
                      <a:pt x="304" y="15"/>
                      <a:pt x="1" y="58"/>
                    </a:cubicBezTo>
                    <a:cubicBezTo>
                      <a:pt x="3393" y="505"/>
                      <a:pt x="5919" y="3378"/>
                      <a:pt x="5919" y="6799"/>
                    </a:cubicBezTo>
                    <a:cubicBezTo>
                      <a:pt x="5919" y="10220"/>
                      <a:pt x="3393" y="13093"/>
                      <a:pt x="1" y="13541"/>
                    </a:cubicBezTo>
                    <a:cubicBezTo>
                      <a:pt x="306" y="13581"/>
                      <a:pt x="610" y="13601"/>
                      <a:pt x="909" y="13601"/>
                    </a:cubicBezTo>
                    <a:cubicBezTo>
                      <a:pt x="4431" y="13601"/>
                      <a:pt x="7441" y="10865"/>
                      <a:pt x="7681" y="7247"/>
                    </a:cubicBezTo>
                    <a:cubicBezTo>
                      <a:pt x="7940" y="3320"/>
                      <a:pt x="4822" y="0"/>
                      <a:pt x="896" y="0"/>
                    </a:cubicBezTo>
                    <a:close/>
                  </a:path>
                </a:pathLst>
              </a:custGeom>
              <a:solidFill>
                <a:srgbClr val="343063">
                  <a:alpha val="10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56"/>
              <p:cNvSpPr/>
              <p:nvPr/>
            </p:nvSpPr>
            <p:spPr>
              <a:xfrm>
                <a:off x="4288061" y="3909555"/>
                <a:ext cx="227756" cy="187463"/>
              </a:xfrm>
              <a:custGeom>
                <a:avLst/>
                <a:gdLst/>
                <a:ahLst/>
                <a:cxnLst/>
                <a:rect l="l" t="t" r="r" b="b"/>
                <a:pathLst>
                  <a:path w="8688" h="7151" extrusionOk="0">
                    <a:moveTo>
                      <a:pt x="5678" y="0"/>
                    </a:moveTo>
                    <a:cubicBezTo>
                      <a:pt x="4639" y="0"/>
                      <a:pt x="3643" y="810"/>
                      <a:pt x="3652" y="2026"/>
                    </a:cubicBezTo>
                    <a:lnTo>
                      <a:pt x="3652" y="2070"/>
                    </a:lnTo>
                    <a:lnTo>
                      <a:pt x="3551" y="2070"/>
                    </a:lnTo>
                    <a:cubicBezTo>
                      <a:pt x="3219" y="2012"/>
                      <a:pt x="2887" y="1940"/>
                      <a:pt x="2570" y="1839"/>
                    </a:cubicBezTo>
                    <a:cubicBezTo>
                      <a:pt x="1819" y="1579"/>
                      <a:pt x="1155" y="1160"/>
                      <a:pt x="592" y="612"/>
                    </a:cubicBezTo>
                    <a:lnTo>
                      <a:pt x="390" y="410"/>
                    </a:lnTo>
                    <a:cubicBezTo>
                      <a:pt x="375" y="395"/>
                      <a:pt x="358" y="388"/>
                      <a:pt x="342" y="388"/>
                    </a:cubicBezTo>
                    <a:cubicBezTo>
                      <a:pt x="312" y="388"/>
                      <a:pt x="284" y="410"/>
                      <a:pt x="275" y="438"/>
                    </a:cubicBezTo>
                    <a:lnTo>
                      <a:pt x="202" y="727"/>
                    </a:lnTo>
                    <a:cubicBezTo>
                      <a:pt x="0" y="1492"/>
                      <a:pt x="318" y="2301"/>
                      <a:pt x="982" y="2734"/>
                    </a:cubicBezTo>
                    <a:cubicBezTo>
                      <a:pt x="852" y="2734"/>
                      <a:pt x="708" y="2719"/>
                      <a:pt x="578" y="2690"/>
                    </a:cubicBezTo>
                    <a:lnTo>
                      <a:pt x="332" y="2633"/>
                    </a:lnTo>
                    <a:cubicBezTo>
                      <a:pt x="327" y="2631"/>
                      <a:pt x="321" y="2630"/>
                      <a:pt x="315" y="2630"/>
                    </a:cubicBezTo>
                    <a:cubicBezTo>
                      <a:pt x="278" y="2630"/>
                      <a:pt x="246" y="2667"/>
                      <a:pt x="246" y="2705"/>
                    </a:cubicBezTo>
                    <a:lnTo>
                      <a:pt x="289" y="2950"/>
                    </a:lnTo>
                    <a:cubicBezTo>
                      <a:pt x="390" y="3513"/>
                      <a:pt x="751" y="3990"/>
                      <a:pt x="1256" y="4221"/>
                    </a:cubicBezTo>
                    <a:cubicBezTo>
                      <a:pt x="1314" y="4249"/>
                      <a:pt x="1299" y="4336"/>
                      <a:pt x="1242" y="4350"/>
                    </a:cubicBezTo>
                    <a:lnTo>
                      <a:pt x="967" y="4350"/>
                    </a:lnTo>
                    <a:cubicBezTo>
                      <a:pt x="910" y="4365"/>
                      <a:pt x="881" y="4408"/>
                      <a:pt x="910" y="4452"/>
                    </a:cubicBezTo>
                    <a:lnTo>
                      <a:pt x="1040" y="4697"/>
                    </a:lnTo>
                    <a:cubicBezTo>
                      <a:pt x="1314" y="5173"/>
                      <a:pt x="1790" y="5491"/>
                      <a:pt x="2324" y="5563"/>
                    </a:cubicBezTo>
                    <a:cubicBezTo>
                      <a:pt x="2382" y="5577"/>
                      <a:pt x="2397" y="5650"/>
                      <a:pt x="2353" y="5693"/>
                    </a:cubicBezTo>
                    <a:cubicBezTo>
                      <a:pt x="1891" y="6025"/>
                      <a:pt x="1357" y="6256"/>
                      <a:pt x="794" y="6357"/>
                    </a:cubicBezTo>
                    <a:lnTo>
                      <a:pt x="188" y="6458"/>
                    </a:lnTo>
                    <a:cubicBezTo>
                      <a:pt x="116" y="6472"/>
                      <a:pt x="116" y="6559"/>
                      <a:pt x="174" y="6588"/>
                    </a:cubicBezTo>
                    <a:lnTo>
                      <a:pt x="751" y="6804"/>
                    </a:lnTo>
                    <a:cubicBezTo>
                      <a:pt x="1328" y="7035"/>
                      <a:pt x="1949" y="7151"/>
                      <a:pt x="2570" y="7151"/>
                    </a:cubicBezTo>
                    <a:cubicBezTo>
                      <a:pt x="5385" y="7136"/>
                      <a:pt x="7680" y="4870"/>
                      <a:pt x="7694" y="2055"/>
                    </a:cubicBezTo>
                    <a:lnTo>
                      <a:pt x="7694" y="2026"/>
                    </a:lnTo>
                    <a:lnTo>
                      <a:pt x="7694" y="1983"/>
                    </a:lnTo>
                    <a:lnTo>
                      <a:pt x="7694" y="1969"/>
                    </a:lnTo>
                    <a:cubicBezTo>
                      <a:pt x="7896" y="1839"/>
                      <a:pt x="8070" y="1680"/>
                      <a:pt x="8243" y="1507"/>
                    </a:cubicBezTo>
                    <a:lnTo>
                      <a:pt x="8647" y="1088"/>
                    </a:lnTo>
                    <a:cubicBezTo>
                      <a:pt x="8687" y="1048"/>
                      <a:pt x="8653" y="971"/>
                      <a:pt x="8591" y="971"/>
                    </a:cubicBezTo>
                    <a:cubicBezTo>
                      <a:pt x="8586" y="971"/>
                      <a:pt x="8580" y="971"/>
                      <a:pt x="8575" y="973"/>
                    </a:cubicBezTo>
                    <a:lnTo>
                      <a:pt x="8012" y="1117"/>
                    </a:lnTo>
                    <a:lnTo>
                      <a:pt x="7824" y="1146"/>
                    </a:lnTo>
                    <a:cubicBezTo>
                      <a:pt x="7820" y="1147"/>
                      <a:pt x="7816" y="1147"/>
                      <a:pt x="7812" y="1147"/>
                    </a:cubicBezTo>
                    <a:cubicBezTo>
                      <a:pt x="7761" y="1147"/>
                      <a:pt x="7728" y="1070"/>
                      <a:pt x="7781" y="1030"/>
                    </a:cubicBezTo>
                    <a:cubicBezTo>
                      <a:pt x="7839" y="973"/>
                      <a:pt x="7896" y="915"/>
                      <a:pt x="7954" y="857"/>
                    </a:cubicBezTo>
                    <a:lnTo>
                      <a:pt x="8402" y="366"/>
                    </a:lnTo>
                    <a:cubicBezTo>
                      <a:pt x="8439" y="329"/>
                      <a:pt x="8401" y="259"/>
                      <a:pt x="8353" y="259"/>
                    </a:cubicBezTo>
                    <a:cubicBezTo>
                      <a:pt x="8346" y="259"/>
                      <a:pt x="8338" y="261"/>
                      <a:pt x="8330" y="265"/>
                    </a:cubicBezTo>
                    <a:lnTo>
                      <a:pt x="7709" y="467"/>
                    </a:lnTo>
                    <a:cubicBezTo>
                      <a:pt x="7521" y="525"/>
                      <a:pt x="7334" y="583"/>
                      <a:pt x="7131" y="612"/>
                    </a:cubicBezTo>
                    <a:cubicBezTo>
                      <a:pt x="7117" y="612"/>
                      <a:pt x="7088" y="597"/>
                      <a:pt x="7074" y="583"/>
                    </a:cubicBezTo>
                    <a:cubicBezTo>
                      <a:pt x="6667" y="180"/>
                      <a:pt x="6168" y="0"/>
                      <a:pt x="56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3" name="Google Shape;1533;p56"/>
          <p:cNvGrpSpPr/>
          <p:nvPr/>
        </p:nvGrpSpPr>
        <p:grpSpPr>
          <a:xfrm>
            <a:off x="3154522" y="3781016"/>
            <a:ext cx="613045" cy="602816"/>
            <a:chOff x="7317247" y="3984791"/>
            <a:chExt cx="613045" cy="602816"/>
          </a:xfrm>
        </p:grpSpPr>
        <p:sp>
          <p:nvSpPr>
            <p:cNvPr id="1534" name="Google Shape;1534;p56"/>
            <p:cNvSpPr/>
            <p:nvPr/>
          </p:nvSpPr>
          <p:spPr>
            <a:xfrm>
              <a:off x="7322671" y="3984809"/>
              <a:ext cx="602198" cy="602198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rgbClr val="FCFCFC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5" name="Google Shape;1535;p56"/>
            <p:cNvGrpSpPr/>
            <p:nvPr/>
          </p:nvGrpSpPr>
          <p:grpSpPr>
            <a:xfrm>
              <a:off x="7317247" y="3984791"/>
              <a:ext cx="613045" cy="602816"/>
              <a:chOff x="3314750" y="3817357"/>
              <a:chExt cx="362920" cy="356865"/>
            </a:xfrm>
          </p:grpSpPr>
          <p:grpSp>
            <p:nvGrpSpPr>
              <p:cNvPr id="1536" name="Google Shape;1536;p56"/>
              <p:cNvGrpSpPr/>
              <p:nvPr/>
            </p:nvGrpSpPr>
            <p:grpSpPr>
              <a:xfrm>
                <a:off x="3314750" y="3817357"/>
                <a:ext cx="362920" cy="356865"/>
                <a:chOff x="3314750" y="3817357"/>
                <a:chExt cx="362920" cy="356865"/>
              </a:xfrm>
            </p:grpSpPr>
            <p:sp>
              <p:nvSpPr>
                <p:cNvPr id="1537" name="Google Shape;1537;p56"/>
                <p:cNvSpPr/>
                <p:nvPr/>
              </p:nvSpPr>
              <p:spPr>
                <a:xfrm>
                  <a:off x="3314750" y="3817357"/>
                  <a:ext cx="356865" cy="356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3" h="13599" extrusionOk="0">
                      <a:moveTo>
                        <a:pt x="6814" y="0"/>
                      </a:moveTo>
                      <a:cubicBezTo>
                        <a:pt x="3046" y="0"/>
                        <a:pt x="0" y="3046"/>
                        <a:pt x="0" y="6799"/>
                      </a:cubicBezTo>
                      <a:cubicBezTo>
                        <a:pt x="0" y="10552"/>
                        <a:pt x="3046" y="13598"/>
                        <a:pt x="6814" y="13598"/>
                      </a:cubicBezTo>
                      <a:cubicBezTo>
                        <a:pt x="10567" y="13598"/>
                        <a:pt x="13613" y="10552"/>
                        <a:pt x="13613" y="6799"/>
                      </a:cubicBezTo>
                      <a:cubicBezTo>
                        <a:pt x="13613" y="3046"/>
                        <a:pt x="10567" y="0"/>
                        <a:pt x="681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8" name="Google Shape;1538;p56"/>
                <p:cNvSpPr/>
                <p:nvPr/>
              </p:nvSpPr>
              <p:spPr>
                <a:xfrm>
                  <a:off x="3469891" y="3817357"/>
                  <a:ext cx="207780" cy="35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6" h="13613" extrusionOk="0">
                      <a:moveTo>
                        <a:pt x="881" y="0"/>
                      </a:moveTo>
                      <a:cubicBezTo>
                        <a:pt x="884" y="0"/>
                        <a:pt x="886" y="0"/>
                        <a:pt x="888" y="0"/>
                      </a:cubicBezTo>
                      <a:lnTo>
                        <a:pt x="888" y="0"/>
                      </a:lnTo>
                      <a:cubicBezTo>
                        <a:pt x="891" y="0"/>
                        <a:pt x="893" y="0"/>
                        <a:pt x="896" y="0"/>
                      </a:cubicBezTo>
                      <a:close/>
                      <a:moveTo>
                        <a:pt x="888" y="0"/>
                      </a:moveTo>
                      <a:lnTo>
                        <a:pt x="888" y="0"/>
                      </a:lnTo>
                      <a:cubicBezTo>
                        <a:pt x="588" y="0"/>
                        <a:pt x="301" y="15"/>
                        <a:pt x="1" y="58"/>
                      </a:cubicBezTo>
                      <a:cubicBezTo>
                        <a:pt x="3393" y="491"/>
                        <a:pt x="5934" y="3378"/>
                        <a:pt x="5934" y="6799"/>
                      </a:cubicBezTo>
                      <a:cubicBezTo>
                        <a:pt x="5934" y="10220"/>
                        <a:pt x="3393" y="13107"/>
                        <a:pt x="1" y="13555"/>
                      </a:cubicBezTo>
                      <a:cubicBezTo>
                        <a:pt x="299" y="13594"/>
                        <a:pt x="595" y="13612"/>
                        <a:pt x="887" y="13612"/>
                      </a:cubicBezTo>
                      <a:cubicBezTo>
                        <a:pt x="4418" y="13612"/>
                        <a:pt x="7441" y="10873"/>
                        <a:pt x="7680" y="7247"/>
                      </a:cubicBezTo>
                      <a:cubicBezTo>
                        <a:pt x="7926" y="3323"/>
                        <a:pt x="4826" y="4"/>
                        <a:pt x="888" y="0"/>
                      </a:cubicBezTo>
                      <a:close/>
                    </a:path>
                  </a:pathLst>
                </a:custGeom>
                <a:solidFill>
                  <a:srgbClr val="343063">
                    <a:alpha val="107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39" name="Google Shape;1539;p56"/>
              <p:cNvGrpSpPr/>
              <p:nvPr/>
            </p:nvGrpSpPr>
            <p:grpSpPr>
              <a:xfrm>
                <a:off x="3394986" y="3894612"/>
                <a:ext cx="202339" cy="202323"/>
                <a:chOff x="935197" y="1793977"/>
                <a:chExt cx="256451" cy="256430"/>
              </a:xfrm>
            </p:grpSpPr>
            <p:sp>
              <p:nvSpPr>
                <p:cNvPr id="1540" name="Google Shape;1540;p56"/>
                <p:cNvSpPr/>
                <p:nvPr/>
              </p:nvSpPr>
              <p:spPr>
                <a:xfrm>
                  <a:off x="935197" y="1793977"/>
                  <a:ext cx="256451" cy="256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8" h="12287" extrusionOk="0">
                      <a:moveTo>
                        <a:pt x="10053" y="1117"/>
                      </a:moveTo>
                      <a:cubicBezTo>
                        <a:pt x="10669" y="1117"/>
                        <a:pt x="11171" y="1617"/>
                        <a:pt x="11171" y="2233"/>
                      </a:cubicBezTo>
                      <a:cubicBezTo>
                        <a:pt x="11170" y="2850"/>
                        <a:pt x="10669" y="3351"/>
                        <a:pt x="10053" y="3351"/>
                      </a:cubicBezTo>
                      <a:cubicBezTo>
                        <a:pt x="9438" y="3351"/>
                        <a:pt x="8937" y="2850"/>
                        <a:pt x="8937" y="2233"/>
                      </a:cubicBezTo>
                      <a:cubicBezTo>
                        <a:pt x="8937" y="1617"/>
                        <a:pt x="9438" y="1117"/>
                        <a:pt x="10053" y="1117"/>
                      </a:cubicBezTo>
                      <a:close/>
                      <a:moveTo>
                        <a:pt x="6144" y="2233"/>
                      </a:moveTo>
                      <a:cubicBezTo>
                        <a:pt x="8300" y="2233"/>
                        <a:pt x="10053" y="3988"/>
                        <a:pt x="10053" y="6144"/>
                      </a:cubicBezTo>
                      <a:cubicBezTo>
                        <a:pt x="10053" y="8299"/>
                        <a:pt x="8300" y="10054"/>
                        <a:pt x="6144" y="10054"/>
                      </a:cubicBezTo>
                      <a:cubicBezTo>
                        <a:pt x="3989" y="10054"/>
                        <a:pt x="2234" y="8299"/>
                        <a:pt x="2234" y="6144"/>
                      </a:cubicBezTo>
                      <a:cubicBezTo>
                        <a:pt x="2234" y="3988"/>
                        <a:pt x="3987" y="2233"/>
                        <a:pt x="6144" y="2233"/>
                      </a:cubicBezTo>
                      <a:close/>
                      <a:moveTo>
                        <a:pt x="1675" y="1"/>
                      </a:moveTo>
                      <a:cubicBezTo>
                        <a:pt x="752" y="1"/>
                        <a:pt x="0" y="751"/>
                        <a:pt x="0" y="1676"/>
                      </a:cubicBezTo>
                      <a:lnTo>
                        <a:pt x="0" y="10611"/>
                      </a:lnTo>
                      <a:cubicBezTo>
                        <a:pt x="0" y="11536"/>
                        <a:pt x="752" y="12286"/>
                        <a:pt x="1675" y="12286"/>
                      </a:cubicBezTo>
                      <a:lnTo>
                        <a:pt x="10612" y="12286"/>
                      </a:lnTo>
                      <a:cubicBezTo>
                        <a:pt x="11536" y="12286"/>
                        <a:pt x="12288" y="11536"/>
                        <a:pt x="12288" y="10611"/>
                      </a:cubicBezTo>
                      <a:lnTo>
                        <a:pt x="12288" y="1676"/>
                      </a:lnTo>
                      <a:cubicBezTo>
                        <a:pt x="12288" y="752"/>
                        <a:pt x="11536" y="1"/>
                        <a:pt x="1061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56"/>
                <p:cNvSpPr/>
                <p:nvPr/>
              </p:nvSpPr>
              <p:spPr>
                <a:xfrm>
                  <a:off x="1005109" y="1863910"/>
                  <a:ext cx="116622" cy="116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8" h="5585" extrusionOk="0">
                      <a:moveTo>
                        <a:pt x="2794" y="0"/>
                      </a:moveTo>
                      <a:cubicBezTo>
                        <a:pt x="1255" y="0"/>
                        <a:pt x="1" y="1252"/>
                        <a:pt x="1" y="2793"/>
                      </a:cubicBezTo>
                      <a:cubicBezTo>
                        <a:pt x="1" y="4332"/>
                        <a:pt x="1255" y="5585"/>
                        <a:pt x="2794" y="5585"/>
                      </a:cubicBezTo>
                      <a:cubicBezTo>
                        <a:pt x="4333" y="5585"/>
                        <a:pt x="5587" y="4332"/>
                        <a:pt x="5587" y="2793"/>
                      </a:cubicBezTo>
                      <a:cubicBezTo>
                        <a:pt x="5587" y="1252"/>
                        <a:pt x="4333" y="0"/>
                        <a:pt x="279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542" name="Google Shape;1542;p56"/>
          <p:cNvGrpSpPr/>
          <p:nvPr/>
        </p:nvGrpSpPr>
        <p:grpSpPr>
          <a:xfrm>
            <a:off x="2765397" y="2838730"/>
            <a:ext cx="613045" cy="602816"/>
            <a:chOff x="7241047" y="3175030"/>
            <a:chExt cx="613045" cy="602816"/>
          </a:xfrm>
        </p:grpSpPr>
        <p:sp>
          <p:nvSpPr>
            <p:cNvPr id="1543" name="Google Shape;1543;p56"/>
            <p:cNvSpPr/>
            <p:nvPr/>
          </p:nvSpPr>
          <p:spPr>
            <a:xfrm>
              <a:off x="7246471" y="3175339"/>
              <a:ext cx="602198" cy="602198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4" name="Google Shape;1544;p56"/>
            <p:cNvGrpSpPr/>
            <p:nvPr/>
          </p:nvGrpSpPr>
          <p:grpSpPr>
            <a:xfrm>
              <a:off x="7241047" y="3175030"/>
              <a:ext cx="613045" cy="602816"/>
              <a:chOff x="2866317" y="3817357"/>
              <a:chExt cx="362920" cy="356865"/>
            </a:xfrm>
          </p:grpSpPr>
          <p:sp>
            <p:nvSpPr>
              <p:cNvPr id="1545" name="Google Shape;1545;p56"/>
              <p:cNvSpPr/>
              <p:nvPr/>
            </p:nvSpPr>
            <p:spPr>
              <a:xfrm>
                <a:off x="2866317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799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799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7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56"/>
              <p:cNvSpPr/>
              <p:nvPr/>
            </p:nvSpPr>
            <p:spPr>
              <a:xfrm>
                <a:off x="3021457" y="3817357"/>
                <a:ext cx="207780" cy="356576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3602" extrusionOk="0">
                    <a:moveTo>
                      <a:pt x="881" y="0"/>
                    </a:moveTo>
                    <a:cubicBezTo>
                      <a:pt x="593" y="0"/>
                      <a:pt x="290" y="15"/>
                      <a:pt x="1" y="58"/>
                    </a:cubicBezTo>
                    <a:cubicBezTo>
                      <a:pt x="3379" y="505"/>
                      <a:pt x="5919" y="3378"/>
                      <a:pt x="5919" y="6799"/>
                    </a:cubicBezTo>
                    <a:cubicBezTo>
                      <a:pt x="5919" y="10220"/>
                      <a:pt x="3379" y="13093"/>
                      <a:pt x="1" y="13541"/>
                    </a:cubicBezTo>
                    <a:cubicBezTo>
                      <a:pt x="306" y="13581"/>
                      <a:pt x="610" y="13601"/>
                      <a:pt x="909" y="13601"/>
                    </a:cubicBezTo>
                    <a:cubicBezTo>
                      <a:pt x="4431" y="13601"/>
                      <a:pt x="7440" y="10865"/>
                      <a:pt x="7666" y="7247"/>
                    </a:cubicBezTo>
                    <a:cubicBezTo>
                      <a:pt x="7926" y="3320"/>
                      <a:pt x="4822" y="0"/>
                      <a:pt x="881" y="0"/>
                    </a:cubicBezTo>
                    <a:close/>
                  </a:path>
                </a:pathLst>
              </a:custGeom>
              <a:solidFill>
                <a:srgbClr val="343063">
                  <a:alpha val="10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56"/>
              <p:cNvSpPr/>
              <p:nvPr/>
            </p:nvSpPr>
            <p:spPr>
              <a:xfrm>
                <a:off x="2928367" y="3894561"/>
                <a:ext cx="194175" cy="279662"/>
              </a:xfrm>
              <a:custGeom>
                <a:avLst/>
                <a:gdLst/>
                <a:ahLst/>
                <a:cxnLst/>
                <a:rect l="l" t="t" r="r" b="b"/>
                <a:pathLst>
                  <a:path w="7407" h="10668" extrusionOk="0">
                    <a:moveTo>
                      <a:pt x="6208" y="0"/>
                    </a:moveTo>
                    <a:cubicBezTo>
                      <a:pt x="4086" y="14"/>
                      <a:pt x="2079" y="1732"/>
                      <a:pt x="2079" y="3854"/>
                    </a:cubicBezTo>
                    <a:lnTo>
                      <a:pt x="2079" y="4114"/>
                    </a:lnTo>
                    <a:cubicBezTo>
                      <a:pt x="2079" y="4129"/>
                      <a:pt x="2051" y="4157"/>
                      <a:pt x="2036" y="4157"/>
                    </a:cubicBezTo>
                    <a:lnTo>
                      <a:pt x="174" y="4157"/>
                    </a:lnTo>
                    <a:cubicBezTo>
                      <a:pt x="73" y="4157"/>
                      <a:pt x="1" y="4230"/>
                      <a:pt x="1" y="4331"/>
                    </a:cubicBezTo>
                    <a:lnTo>
                      <a:pt x="1" y="6048"/>
                    </a:lnTo>
                    <a:cubicBezTo>
                      <a:pt x="1" y="6149"/>
                      <a:pt x="73" y="6236"/>
                      <a:pt x="174" y="6236"/>
                    </a:cubicBezTo>
                    <a:lnTo>
                      <a:pt x="2036" y="6236"/>
                    </a:lnTo>
                    <a:cubicBezTo>
                      <a:pt x="2051" y="6236"/>
                      <a:pt x="2079" y="6251"/>
                      <a:pt x="2079" y="6279"/>
                    </a:cubicBezTo>
                    <a:lnTo>
                      <a:pt x="2079" y="10220"/>
                    </a:lnTo>
                    <a:cubicBezTo>
                      <a:pt x="2079" y="10235"/>
                      <a:pt x="2079" y="10249"/>
                      <a:pt x="2108" y="10264"/>
                    </a:cubicBezTo>
                    <a:cubicBezTo>
                      <a:pt x="2743" y="10495"/>
                      <a:pt x="3422" y="10624"/>
                      <a:pt x="4100" y="10668"/>
                    </a:cubicBezTo>
                    <a:cubicBezTo>
                      <a:pt x="4129" y="10668"/>
                      <a:pt x="4144" y="10639"/>
                      <a:pt x="4144" y="10624"/>
                    </a:cubicBezTo>
                    <a:lnTo>
                      <a:pt x="4144" y="6279"/>
                    </a:lnTo>
                    <a:cubicBezTo>
                      <a:pt x="4144" y="6251"/>
                      <a:pt x="4158" y="6236"/>
                      <a:pt x="4187" y="6236"/>
                    </a:cubicBezTo>
                    <a:lnTo>
                      <a:pt x="7218" y="6236"/>
                    </a:lnTo>
                    <a:cubicBezTo>
                      <a:pt x="7319" y="6236"/>
                      <a:pt x="7406" y="6149"/>
                      <a:pt x="7406" y="6048"/>
                    </a:cubicBezTo>
                    <a:lnTo>
                      <a:pt x="7406" y="4331"/>
                    </a:lnTo>
                    <a:cubicBezTo>
                      <a:pt x="7406" y="4230"/>
                      <a:pt x="7319" y="4143"/>
                      <a:pt x="7218" y="4143"/>
                    </a:cubicBezTo>
                    <a:lnTo>
                      <a:pt x="4187" y="4143"/>
                    </a:lnTo>
                    <a:cubicBezTo>
                      <a:pt x="4158" y="4143"/>
                      <a:pt x="4144" y="4129"/>
                      <a:pt x="4144" y="4100"/>
                    </a:cubicBezTo>
                    <a:lnTo>
                      <a:pt x="4144" y="3854"/>
                    </a:lnTo>
                    <a:cubicBezTo>
                      <a:pt x="4144" y="2714"/>
                      <a:pt x="5068" y="2079"/>
                      <a:pt x="6208" y="2079"/>
                    </a:cubicBezTo>
                    <a:lnTo>
                      <a:pt x="7218" y="2079"/>
                    </a:lnTo>
                    <a:cubicBezTo>
                      <a:pt x="7319" y="2079"/>
                      <a:pt x="7406" y="1992"/>
                      <a:pt x="7406" y="1891"/>
                    </a:cubicBezTo>
                    <a:lnTo>
                      <a:pt x="7406" y="173"/>
                    </a:lnTo>
                    <a:cubicBezTo>
                      <a:pt x="7406" y="72"/>
                      <a:pt x="7319" y="0"/>
                      <a:pt x="721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8" name="Google Shape;1548;p56"/>
          <p:cNvGrpSpPr/>
          <p:nvPr/>
        </p:nvGrpSpPr>
        <p:grpSpPr>
          <a:xfrm rot="2700000">
            <a:off x="2901384" y="123725"/>
            <a:ext cx="1152389" cy="1276788"/>
            <a:chOff x="2914191" y="248869"/>
            <a:chExt cx="1152400" cy="1276800"/>
          </a:xfrm>
        </p:grpSpPr>
        <p:sp>
          <p:nvSpPr>
            <p:cNvPr id="1549" name="Google Shape;1549;p56"/>
            <p:cNvSpPr/>
            <p:nvPr/>
          </p:nvSpPr>
          <p:spPr>
            <a:xfrm>
              <a:off x="3003702" y="354663"/>
              <a:ext cx="947770" cy="1078073"/>
            </a:xfrm>
            <a:custGeom>
              <a:avLst/>
              <a:gdLst/>
              <a:ahLst/>
              <a:cxnLst/>
              <a:rect l="l" t="t" r="r" b="b"/>
              <a:pathLst>
                <a:path w="41069" h="47062" extrusionOk="0">
                  <a:moveTo>
                    <a:pt x="23923" y="0"/>
                  </a:moveTo>
                  <a:cubicBezTo>
                    <a:pt x="22492" y="0"/>
                    <a:pt x="21096" y="202"/>
                    <a:pt x="19940" y="597"/>
                  </a:cubicBezTo>
                  <a:cubicBezTo>
                    <a:pt x="19440" y="234"/>
                    <a:pt x="18735" y="65"/>
                    <a:pt x="17905" y="65"/>
                  </a:cubicBezTo>
                  <a:cubicBezTo>
                    <a:pt x="14338" y="65"/>
                    <a:pt x="8464" y="3197"/>
                    <a:pt x="6609" y="7594"/>
                  </a:cubicBezTo>
                  <a:cubicBezTo>
                    <a:pt x="6357" y="7594"/>
                    <a:pt x="6129" y="7594"/>
                    <a:pt x="5900" y="7617"/>
                  </a:cubicBezTo>
                  <a:cubicBezTo>
                    <a:pt x="2699" y="7800"/>
                    <a:pt x="0" y="17609"/>
                    <a:pt x="2790" y="22892"/>
                  </a:cubicBezTo>
                  <a:cubicBezTo>
                    <a:pt x="2379" y="24972"/>
                    <a:pt x="3522" y="27328"/>
                    <a:pt x="4299" y="30689"/>
                  </a:cubicBezTo>
                  <a:cubicBezTo>
                    <a:pt x="4958" y="33625"/>
                    <a:pt x="6732" y="34966"/>
                    <a:pt x="8512" y="34966"/>
                  </a:cubicBezTo>
                  <a:cubicBezTo>
                    <a:pt x="8895" y="34966"/>
                    <a:pt x="9278" y="34904"/>
                    <a:pt x="9650" y="34782"/>
                  </a:cubicBezTo>
                  <a:cubicBezTo>
                    <a:pt x="10611" y="34462"/>
                    <a:pt x="11457" y="33845"/>
                    <a:pt x="12051" y="33021"/>
                  </a:cubicBezTo>
                  <a:cubicBezTo>
                    <a:pt x="14201" y="30140"/>
                    <a:pt x="18042" y="30689"/>
                    <a:pt x="17310" y="27945"/>
                  </a:cubicBezTo>
                  <a:cubicBezTo>
                    <a:pt x="16899" y="26482"/>
                    <a:pt x="16670" y="24995"/>
                    <a:pt x="16579" y="23509"/>
                  </a:cubicBezTo>
                  <a:cubicBezTo>
                    <a:pt x="16533" y="22388"/>
                    <a:pt x="16533" y="21268"/>
                    <a:pt x="16579" y="20148"/>
                  </a:cubicBezTo>
                  <a:cubicBezTo>
                    <a:pt x="16602" y="19919"/>
                    <a:pt x="16579" y="19713"/>
                    <a:pt x="16556" y="19484"/>
                  </a:cubicBezTo>
                  <a:cubicBezTo>
                    <a:pt x="17974" y="18524"/>
                    <a:pt x="18797" y="17609"/>
                    <a:pt x="19071" y="16695"/>
                  </a:cubicBezTo>
                  <a:cubicBezTo>
                    <a:pt x="19488" y="16854"/>
                    <a:pt x="19905" y="16935"/>
                    <a:pt x="20307" y="16935"/>
                  </a:cubicBezTo>
                  <a:cubicBezTo>
                    <a:pt x="21118" y="16935"/>
                    <a:pt x="21867" y="16605"/>
                    <a:pt x="22433" y="15917"/>
                  </a:cubicBezTo>
                  <a:cubicBezTo>
                    <a:pt x="22959" y="16649"/>
                    <a:pt x="23667" y="17198"/>
                    <a:pt x="24491" y="17518"/>
                  </a:cubicBezTo>
                  <a:cubicBezTo>
                    <a:pt x="24536" y="17518"/>
                    <a:pt x="24582" y="17541"/>
                    <a:pt x="24628" y="17564"/>
                  </a:cubicBezTo>
                  <a:cubicBezTo>
                    <a:pt x="24948" y="17724"/>
                    <a:pt x="25794" y="18318"/>
                    <a:pt x="27326" y="20399"/>
                  </a:cubicBezTo>
                  <a:cubicBezTo>
                    <a:pt x="28195" y="21565"/>
                    <a:pt x="29041" y="22274"/>
                    <a:pt x="30070" y="22457"/>
                  </a:cubicBezTo>
                  <a:cubicBezTo>
                    <a:pt x="30848" y="24629"/>
                    <a:pt x="31511" y="25933"/>
                    <a:pt x="32265" y="26573"/>
                  </a:cubicBezTo>
                  <a:cubicBezTo>
                    <a:pt x="32265" y="26573"/>
                    <a:pt x="32860" y="29591"/>
                    <a:pt x="31808" y="31535"/>
                  </a:cubicBezTo>
                  <a:cubicBezTo>
                    <a:pt x="30756" y="33479"/>
                    <a:pt x="31533" y="34576"/>
                    <a:pt x="31533" y="34576"/>
                  </a:cubicBezTo>
                  <a:cubicBezTo>
                    <a:pt x="30947" y="34398"/>
                    <a:pt x="30431" y="34319"/>
                    <a:pt x="29980" y="34319"/>
                  </a:cubicBezTo>
                  <a:cubicBezTo>
                    <a:pt x="27652" y="34319"/>
                    <a:pt x="27068" y="36418"/>
                    <a:pt x="27623" y="37778"/>
                  </a:cubicBezTo>
                  <a:cubicBezTo>
                    <a:pt x="28309" y="39401"/>
                    <a:pt x="26480" y="40453"/>
                    <a:pt x="27120" y="41825"/>
                  </a:cubicBezTo>
                  <a:cubicBezTo>
                    <a:pt x="27761" y="43197"/>
                    <a:pt x="27829" y="47062"/>
                    <a:pt x="27829" y="47062"/>
                  </a:cubicBezTo>
                  <a:cubicBezTo>
                    <a:pt x="28561" y="46467"/>
                    <a:pt x="29270" y="45827"/>
                    <a:pt x="29910" y="45141"/>
                  </a:cubicBezTo>
                  <a:cubicBezTo>
                    <a:pt x="29956" y="45095"/>
                    <a:pt x="30001" y="45049"/>
                    <a:pt x="30024" y="45026"/>
                  </a:cubicBezTo>
                  <a:cubicBezTo>
                    <a:pt x="31396" y="43540"/>
                    <a:pt x="32974" y="41322"/>
                    <a:pt x="33454" y="38715"/>
                  </a:cubicBezTo>
                  <a:lnTo>
                    <a:pt x="33454" y="38692"/>
                  </a:lnTo>
                  <a:cubicBezTo>
                    <a:pt x="33637" y="38418"/>
                    <a:pt x="33774" y="38121"/>
                    <a:pt x="33889" y="37801"/>
                  </a:cubicBezTo>
                  <a:cubicBezTo>
                    <a:pt x="34323" y="37435"/>
                    <a:pt x="34552" y="36886"/>
                    <a:pt x="34552" y="36337"/>
                  </a:cubicBezTo>
                  <a:cubicBezTo>
                    <a:pt x="41069" y="29226"/>
                    <a:pt x="38897" y="27008"/>
                    <a:pt x="39788" y="23417"/>
                  </a:cubicBezTo>
                  <a:cubicBezTo>
                    <a:pt x="40520" y="22091"/>
                    <a:pt x="40451" y="20513"/>
                    <a:pt x="40337" y="18387"/>
                  </a:cubicBezTo>
                  <a:cubicBezTo>
                    <a:pt x="40634" y="17815"/>
                    <a:pt x="40726" y="16763"/>
                    <a:pt x="40657" y="14865"/>
                  </a:cubicBezTo>
                  <a:cubicBezTo>
                    <a:pt x="40360" y="8737"/>
                    <a:pt x="35787" y="4827"/>
                    <a:pt x="32174" y="4095"/>
                  </a:cubicBezTo>
                  <a:cubicBezTo>
                    <a:pt x="31419" y="1306"/>
                    <a:pt x="27557" y="0"/>
                    <a:pt x="23923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50" name="Google Shape;1550;p5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14191" y="248869"/>
              <a:ext cx="1152400" cy="1276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32"/>
          <p:cNvSpPr/>
          <p:nvPr/>
        </p:nvSpPr>
        <p:spPr>
          <a:xfrm>
            <a:off x="436005" y="2446791"/>
            <a:ext cx="945600" cy="945600"/>
          </a:xfrm>
          <a:prstGeom prst="ellipse">
            <a:avLst/>
          </a:prstGeom>
          <a:solidFill>
            <a:schemeClr val="accent3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32"/>
          <p:cNvSpPr/>
          <p:nvPr/>
        </p:nvSpPr>
        <p:spPr>
          <a:xfrm>
            <a:off x="5310582" y="1244772"/>
            <a:ext cx="945600" cy="945600"/>
          </a:xfrm>
          <a:prstGeom prst="ellipse">
            <a:avLst/>
          </a:prstGeom>
          <a:solidFill>
            <a:schemeClr val="accent3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2"/>
          <p:cNvSpPr/>
          <p:nvPr/>
        </p:nvSpPr>
        <p:spPr>
          <a:xfrm>
            <a:off x="5310582" y="2467772"/>
            <a:ext cx="945600" cy="945600"/>
          </a:xfrm>
          <a:prstGeom prst="ellipse">
            <a:avLst/>
          </a:prstGeom>
          <a:solidFill>
            <a:schemeClr val="accent3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2"/>
          <p:cNvSpPr/>
          <p:nvPr/>
        </p:nvSpPr>
        <p:spPr>
          <a:xfrm>
            <a:off x="484658" y="1244772"/>
            <a:ext cx="945600" cy="945600"/>
          </a:xfrm>
          <a:prstGeom prst="ellipse">
            <a:avLst/>
          </a:prstGeom>
          <a:solidFill>
            <a:schemeClr val="accent3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2"/>
          <p:cNvSpPr txBox="1">
            <a:spLocks noGrp="1"/>
          </p:cNvSpPr>
          <p:nvPr>
            <p:ph type="title"/>
          </p:nvPr>
        </p:nvSpPr>
        <p:spPr>
          <a:xfrm>
            <a:off x="1455258" y="1385448"/>
            <a:ext cx="4037670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dirty="0" err="1"/>
              <a:t>Jatir</a:t>
            </a:r>
            <a:r>
              <a:rPr lang="en-US" sz="1600" dirty="0"/>
              <a:t> </a:t>
            </a:r>
            <a:r>
              <a:rPr lang="en-US" sz="1600" dirty="0" err="1"/>
              <a:t>Janak</a:t>
            </a:r>
            <a:r>
              <a:rPr lang="en-US" sz="1600" dirty="0"/>
              <a:t> </a:t>
            </a:r>
            <a:r>
              <a:rPr lang="en-US" sz="1600" dirty="0" err="1"/>
              <a:t>Bangabandhu</a:t>
            </a:r>
            <a:r>
              <a:rPr lang="en-US" sz="1600" dirty="0"/>
              <a:t> Sheikh </a:t>
            </a:r>
            <a:r>
              <a:rPr lang="en-US" sz="1600" dirty="0" err="1"/>
              <a:t>Mujibur</a:t>
            </a:r>
            <a:r>
              <a:rPr lang="en-US" sz="1600" dirty="0"/>
              <a:t> Rahman Hall</a:t>
            </a:r>
            <a:endParaRPr sz="1600" dirty="0"/>
          </a:p>
        </p:txBody>
      </p:sp>
      <p:sp>
        <p:nvSpPr>
          <p:cNvPr id="880" name="Google Shape;880;p32"/>
          <p:cNvSpPr txBox="1">
            <a:spLocks noGrp="1"/>
          </p:cNvSpPr>
          <p:nvPr>
            <p:ph type="title" idx="2"/>
          </p:nvPr>
        </p:nvSpPr>
        <p:spPr>
          <a:xfrm>
            <a:off x="556008" y="1397472"/>
            <a:ext cx="8517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82" name="Google Shape;882;p32"/>
          <p:cNvSpPr txBox="1">
            <a:spLocks noGrp="1"/>
          </p:cNvSpPr>
          <p:nvPr>
            <p:ph type="title" idx="3"/>
          </p:nvPr>
        </p:nvSpPr>
        <p:spPr>
          <a:xfrm>
            <a:off x="6404075" y="1385448"/>
            <a:ext cx="2944177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/>
              <a:t>Khan </a:t>
            </a:r>
            <a:r>
              <a:rPr lang="en-US" sz="1600" dirty="0" err="1"/>
              <a:t>Jahan</a:t>
            </a:r>
            <a:r>
              <a:rPr lang="en-US" sz="1600" dirty="0"/>
              <a:t> Ali Hall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883" name="Google Shape;883;p32"/>
          <p:cNvSpPr txBox="1">
            <a:spLocks noGrp="1"/>
          </p:cNvSpPr>
          <p:nvPr>
            <p:ph type="title" idx="4"/>
          </p:nvPr>
        </p:nvSpPr>
        <p:spPr>
          <a:xfrm>
            <a:off x="5358132" y="1397472"/>
            <a:ext cx="8505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85" name="Google Shape;885;p32"/>
          <p:cNvSpPr txBox="1">
            <a:spLocks noGrp="1"/>
          </p:cNvSpPr>
          <p:nvPr>
            <p:ph type="title" idx="6"/>
          </p:nvPr>
        </p:nvSpPr>
        <p:spPr>
          <a:xfrm>
            <a:off x="6404075" y="2614121"/>
            <a:ext cx="24141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 err="1"/>
              <a:t>Aparajita</a:t>
            </a:r>
            <a:r>
              <a:rPr lang="en-US" sz="1600" dirty="0"/>
              <a:t> Hall</a:t>
            </a:r>
          </a:p>
        </p:txBody>
      </p:sp>
      <p:sp>
        <p:nvSpPr>
          <p:cNvPr id="887" name="Google Shape;887;p32"/>
          <p:cNvSpPr txBox="1">
            <a:spLocks noGrp="1"/>
          </p:cNvSpPr>
          <p:nvPr>
            <p:ph type="title" idx="8"/>
          </p:nvPr>
        </p:nvSpPr>
        <p:spPr>
          <a:xfrm>
            <a:off x="1456082" y="2217838"/>
            <a:ext cx="3545409" cy="14494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/>
              <a:t>Khan </a:t>
            </a:r>
            <a:r>
              <a:rPr lang="en-US" sz="1600" dirty="0" err="1"/>
              <a:t>Bahadur</a:t>
            </a:r>
            <a:r>
              <a:rPr lang="en-US" sz="1600" dirty="0"/>
              <a:t> </a:t>
            </a:r>
            <a:r>
              <a:rPr lang="en-US" sz="1600" dirty="0" err="1"/>
              <a:t>Ahasanullah</a:t>
            </a:r>
            <a:r>
              <a:rPr lang="en-US" sz="1600" dirty="0"/>
              <a:t> Hall</a:t>
            </a:r>
          </a:p>
        </p:txBody>
      </p:sp>
      <p:sp>
        <p:nvSpPr>
          <p:cNvPr id="888" name="Google Shape;888;p32"/>
          <p:cNvSpPr txBox="1">
            <a:spLocks noGrp="1"/>
          </p:cNvSpPr>
          <p:nvPr>
            <p:ph type="title" idx="9"/>
          </p:nvPr>
        </p:nvSpPr>
        <p:spPr>
          <a:xfrm>
            <a:off x="483555" y="2599491"/>
            <a:ext cx="8505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90" name="Google Shape;890;p32"/>
          <p:cNvSpPr txBox="1">
            <a:spLocks noGrp="1"/>
          </p:cNvSpPr>
          <p:nvPr>
            <p:ph type="title" idx="15"/>
          </p:nvPr>
        </p:nvSpPr>
        <p:spPr>
          <a:xfrm>
            <a:off x="713225" y="492650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Hall Of Khulna University</a:t>
            </a:r>
            <a:endParaRPr dirty="0"/>
          </a:p>
        </p:txBody>
      </p:sp>
      <p:sp>
        <p:nvSpPr>
          <p:cNvPr id="891" name="Google Shape;891;p32"/>
          <p:cNvSpPr txBox="1">
            <a:spLocks noGrp="1"/>
          </p:cNvSpPr>
          <p:nvPr>
            <p:ph type="title" idx="14"/>
          </p:nvPr>
        </p:nvSpPr>
        <p:spPr>
          <a:xfrm>
            <a:off x="5358132" y="2620472"/>
            <a:ext cx="8505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" name="Google Shape;877;p32"/>
          <p:cNvSpPr/>
          <p:nvPr/>
        </p:nvSpPr>
        <p:spPr>
          <a:xfrm>
            <a:off x="1941240" y="3555155"/>
            <a:ext cx="945600" cy="945600"/>
          </a:xfrm>
          <a:prstGeom prst="ellipse">
            <a:avLst/>
          </a:prstGeom>
          <a:solidFill>
            <a:schemeClr val="accent3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891;p32"/>
          <p:cNvSpPr txBox="1">
            <a:spLocks/>
          </p:cNvSpPr>
          <p:nvPr/>
        </p:nvSpPr>
        <p:spPr>
          <a:xfrm>
            <a:off x="1988790" y="3707855"/>
            <a:ext cx="850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wlby One"/>
              <a:buNone/>
              <a:defRPr sz="2300" b="0" i="0" u="none" strike="noStrike" cap="none">
                <a:solidFill>
                  <a:schemeClr val="accent6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wlby One"/>
              <a:buNone/>
              <a:defRPr sz="30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wlby One"/>
              <a:buNone/>
              <a:defRPr sz="30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wlby One"/>
              <a:buNone/>
              <a:defRPr sz="30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wlby One"/>
              <a:buNone/>
              <a:defRPr sz="30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wlby One"/>
              <a:buNone/>
              <a:defRPr sz="30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wlby One"/>
              <a:buNone/>
              <a:defRPr sz="30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wlby One"/>
              <a:buNone/>
              <a:defRPr sz="30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wlby One"/>
              <a:buNone/>
              <a:defRPr sz="30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3" name="Google Shape;879;p32"/>
          <p:cNvSpPr txBox="1">
            <a:spLocks/>
          </p:cNvSpPr>
          <p:nvPr/>
        </p:nvSpPr>
        <p:spPr>
          <a:xfrm>
            <a:off x="3013894" y="3735469"/>
            <a:ext cx="4398288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owlby One"/>
              <a:buNone/>
              <a:defRPr sz="23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err="1"/>
              <a:t>Bongomata</a:t>
            </a:r>
            <a:r>
              <a:rPr lang="en-US" sz="1600" dirty="0"/>
              <a:t> Begum </a:t>
            </a:r>
            <a:r>
              <a:rPr lang="en-US" sz="1600" dirty="0" err="1"/>
              <a:t>Fazilattunesa</a:t>
            </a:r>
            <a:r>
              <a:rPr lang="en-US" sz="1600" dirty="0"/>
              <a:t> </a:t>
            </a:r>
            <a:r>
              <a:rPr lang="en-US" sz="1600" dirty="0" err="1"/>
              <a:t>Mujib</a:t>
            </a:r>
            <a:r>
              <a:rPr lang="en-US" sz="1600" dirty="0"/>
              <a:t> Hall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6"/>
          <p:cNvSpPr txBox="1">
            <a:spLocks noGrp="1"/>
          </p:cNvSpPr>
          <p:nvPr>
            <p:ph type="title"/>
          </p:nvPr>
        </p:nvSpPr>
        <p:spPr>
          <a:xfrm>
            <a:off x="308206" y="1835888"/>
            <a:ext cx="7715700" cy="10237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</a:t>
            </a:r>
            <a:r>
              <a:rPr lang="en" dirty="0" smtClean="0"/>
              <a:t>motivation for this project?</a:t>
            </a:r>
            <a:endParaRPr dirty="0"/>
          </a:p>
        </p:txBody>
      </p:sp>
      <p:grpSp>
        <p:nvGrpSpPr>
          <p:cNvPr id="993" name="Google Shape;993;p36"/>
          <p:cNvGrpSpPr/>
          <p:nvPr/>
        </p:nvGrpSpPr>
        <p:grpSpPr>
          <a:xfrm rot="-9783982">
            <a:off x="7750068" y="2157881"/>
            <a:ext cx="1033451" cy="1145011"/>
            <a:chOff x="2914191" y="248869"/>
            <a:chExt cx="1152400" cy="1276800"/>
          </a:xfrm>
        </p:grpSpPr>
        <p:sp>
          <p:nvSpPr>
            <p:cNvPr id="994" name="Google Shape;994;p36"/>
            <p:cNvSpPr/>
            <p:nvPr/>
          </p:nvSpPr>
          <p:spPr>
            <a:xfrm>
              <a:off x="3003702" y="354663"/>
              <a:ext cx="947770" cy="1078073"/>
            </a:xfrm>
            <a:custGeom>
              <a:avLst/>
              <a:gdLst/>
              <a:ahLst/>
              <a:cxnLst/>
              <a:rect l="l" t="t" r="r" b="b"/>
              <a:pathLst>
                <a:path w="41069" h="47062" extrusionOk="0">
                  <a:moveTo>
                    <a:pt x="23923" y="0"/>
                  </a:moveTo>
                  <a:cubicBezTo>
                    <a:pt x="22492" y="0"/>
                    <a:pt x="21096" y="202"/>
                    <a:pt x="19940" y="597"/>
                  </a:cubicBezTo>
                  <a:cubicBezTo>
                    <a:pt x="19440" y="234"/>
                    <a:pt x="18735" y="65"/>
                    <a:pt x="17905" y="65"/>
                  </a:cubicBezTo>
                  <a:cubicBezTo>
                    <a:pt x="14338" y="65"/>
                    <a:pt x="8464" y="3197"/>
                    <a:pt x="6609" y="7594"/>
                  </a:cubicBezTo>
                  <a:cubicBezTo>
                    <a:pt x="6357" y="7594"/>
                    <a:pt x="6129" y="7594"/>
                    <a:pt x="5900" y="7617"/>
                  </a:cubicBezTo>
                  <a:cubicBezTo>
                    <a:pt x="2699" y="7800"/>
                    <a:pt x="0" y="17609"/>
                    <a:pt x="2790" y="22892"/>
                  </a:cubicBezTo>
                  <a:cubicBezTo>
                    <a:pt x="2379" y="24972"/>
                    <a:pt x="3522" y="27328"/>
                    <a:pt x="4299" y="30689"/>
                  </a:cubicBezTo>
                  <a:cubicBezTo>
                    <a:pt x="4958" y="33625"/>
                    <a:pt x="6732" y="34966"/>
                    <a:pt x="8512" y="34966"/>
                  </a:cubicBezTo>
                  <a:cubicBezTo>
                    <a:pt x="8895" y="34966"/>
                    <a:pt x="9278" y="34904"/>
                    <a:pt x="9650" y="34782"/>
                  </a:cubicBezTo>
                  <a:cubicBezTo>
                    <a:pt x="10611" y="34462"/>
                    <a:pt x="11457" y="33845"/>
                    <a:pt x="12051" y="33021"/>
                  </a:cubicBezTo>
                  <a:cubicBezTo>
                    <a:pt x="14201" y="30140"/>
                    <a:pt x="18042" y="30689"/>
                    <a:pt x="17310" y="27945"/>
                  </a:cubicBezTo>
                  <a:cubicBezTo>
                    <a:pt x="16899" y="26482"/>
                    <a:pt x="16670" y="24995"/>
                    <a:pt x="16579" y="23509"/>
                  </a:cubicBezTo>
                  <a:cubicBezTo>
                    <a:pt x="16533" y="22388"/>
                    <a:pt x="16533" y="21268"/>
                    <a:pt x="16579" y="20148"/>
                  </a:cubicBezTo>
                  <a:cubicBezTo>
                    <a:pt x="16602" y="19919"/>
                    <a:pt x="16579" y="19713"/>
                    <a:pt x="16556" y="19484"/>
                  </a:cubicBezTo>
                  <a:cubicBezTo>
                    <a:pt x="17974" y="18524"/>
                    <a:pt x="18797" y="17609"/>
                    <a:pt x="19071" y="16695"/>
                  </a:cubicBezTo>
                  <a:cubicBezTo>
                    <a:pt x="19488" y="16854"/>
                    <a:pt x="19905" y="16935"/>
                    <a:pt x="20307" y="16935"/>
                  </a:cubicBezTo>
                  <a:cubicBezTo>
                    <a:pt x="21118" y="16935"/>
                    <a:pt x="21867" y="16605"/>
                    <a:pt x="22433" y="15917"/>
                  </a:cubicBezTo>
                  <a:cubicBezTo>
                    <a:pt x="22959" y="16649"/>
                    <a:pt x="23667" y="17198"/>
                    <a:pt x="24491" y="17518"/>
                  </a:cubicBezTo>
                  <a:cubicBezTo>
                    <a:pt x="24536" y="17518"/>
                    <a:pt x="24582" y="17541"/>
                    <a:pt x="24628" y="17564"/>
                  </a:cubicBezTo>
                  <a:cubicBezTo>
                    <a:pt x="24948" y="17724"/>
                    <a:pt x="25794" y="18318"/>
                    <a:pt x="27326" y="20399"/>
                  </a:cubicBezTo>
                  <a:cubicBezTo>
                    <a:pt x="28195" y="21565"/>
                    <a:pt x="29041" y="22274"/>
                    <a:pt x="30070" y="22457"/>
                  </a:cubicBezTo>
                  <a:cubicBezTo>
                    <a:pt x="30848" y="24629"/>
                    <a:pt x="31511" y="25933"/>
                    <a:pt x="32265" y="26573"/>
                  </a:cubicBezTo>
                  <a:cubicBezTo>
                    <a:pt x="32265" y="26573"/>
                    <a:pt x="32860" y="29591"/>
                    <a:pt x="31808" y="31535"/>
                  </a:cubicBezTo>
                  <a:cubicBezTo>
                    <a:pt x="30756" y="33479"/>
                    <a:pt x="31533" y="34576"/>
                    <a:pt x="31533" y="34576"/>
                  </a:cubicBezTo>
                  <a:cubicBezTo>
                    <a:pt x="30947" y="34398"/>
                    <a:pt x="30431" y="34319"/>
                    <a:pt x="29980" y="34319"/>
                  </a:cubicBezTo>
                  <a:cubicBezTo>
                    <a:pt x="27652" y="34319"/>
                    <a:pt x="27068" y="36418"/>
                    <a:pt x="27623" y="37778"/>
                  </a:cubicBezTo>
                  <a:cubicBezTo>
                    <a:pt x="28309" y="39401"/>
                    <a:pt x="26480" y="40453"/>
                    <a:pt x="27120" y="41825"/>
                  </a:cubicBezTo>
                  <a:cubicBezTo>
                    <a:pt x="27761" y="43197"/>
                    <a:pt x="27829" y="47062"/>
                    <a:pt x="27829" y="47062"/>
                  </a:cubicBezTo>
                  <a:cubicBezTo>
                    <a:pt x="28561" y="46467"/>
                    <a:pt x="29270" y="45827"/>
                    <a:pt x="29910" y="45141"/>
                  </a:cubicBezTo>
                  <a:cubicBezTo>
                    <a:pt x="29956" y="45095"/>
                    <a:pt x="30001" y="45049"/>
                    <a:pt x="30024" y="45026"/>
                  </a:cubicBezTo>
                  <a:cubicBezTo>
                    <a:pt x="31396" y="43540"/>
                    <a:pt x="32974" y="41322"/>
                    <a:pt x="33454" y="38715"/>
                  </a:cubicBezTo>
                  <a:lnTo>
                    <a:pt x="33454" y="38692"/>
                  </a:lnTo>
                  <a:cubicBezTo>
                    <a:pt x="33637" y="38418"/>
                    <a:pt x="33774" y="38121"/>
                    <a:pt x="33889" y="37801"/>
                  </a:cubicBezTo>
                  <a:cubicBezTo>
                    <a:pt x="34323" y="37435"/>
                    <a:pt x="34552" y="36886"/>
                    <a:pt x="34552" y="36337"/>
                  </a:cubicBezTo>
                  <a:cubicBezTo>
                    <a:pt x="41069" y="29226"/>
                    <a:pt x="38897" y="27008"/>
                    <a:pt x="39788" y="23417"/>
                  </a:cubicBezTo>
                  <a:cubicBezTo>
                    <a:pt x="40520" y="22091"/>
                    <a:pt x="40451" y="20513"/>
                    <a:pt x="40337" y="18387"/>
                  </a:cubicBezTo>
                  <a:cubicBezTo>
                    <a:pt x="40634" y="17815"/>
                    <a:pt x="40726" y="16763"/>
                    <a:pt x="40657" y="14865"/>
                  </a:cubicBezTo>
                  <a:cubicBezTo>
                    <a:pt x="40360" y="8737"/>
                    <a:pt x="35787" y="4827"/>
                    <a:pt x="32174" y="4095"/>
                  </a:cubicBezTo>
                  <a:cubicBezTo>
                    <a:pt x="31419" y="1306"/>
                    <a:pt x="27557" y="0"/>
                    <a:pt x="23923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95" name="Google Shape;99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14191" y="248869"/>
              <a:ext cx="1152400" cy="1276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Interesting queries</a:t>
            </a:r>
            <a:r>
              <a:rPr lang="en-GB" b="1" dirty="0" smtClean="0"/>
              <a:t>: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13225" y="1065350"/>
            <a:ext cx="785165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000" dirty="0"/>
              <a:t>In our system there can be </a:t>
            </a:r>
            <a:r>
              <a:rPr lang="en-GB" sz="2000" b="1" dirty="0">
                <a:solidFill>
                  <a:schemeClr val="tx1"/>
                </a:solidFill>
              </a:rPr>
              <a:t>two types </a:t>
            </a:r>
            <a:r>
              <a:rPr lang="en-GB" sz="2000" dirty="0"/>
              <a:t>of query. One is from manager side and another is from user side. </a:t>
            </a:r>
          </a:p>
          <a:p>
            <a:pPr algn="just"/>
            <a:endParaRPr lang="en-US" sz="2000" dirty="0"/>
          </a:p>
          <a:p>
            <a:pPr algn="just"/>
            <a:r>
              <a:rPr lang="en-GB" sz="2000" b="1" dirty="0">
                <a:solidFill>
                  <a:schemeClr val="tx1"/>
                </a:solidFill>
              </a:rPr>
              <a:t>Manager queries:</a:t>
            </a:r>
            <a:endParaRPr lang="en-US" sz="2000" b="1" dirty="0">
              <a:solidFill>
                <a:schemeClr val="tx1"/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GB" sz="2000" dirty="0"/>
              <a:t>Total amount of meals per day.</a:t>
            </a:r>
            <a:endParaRPr lang="en-US" sz="2000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GB" sz="2000" dirty="0"/>
              <a:t>Total amount of money per day.</a:t>
            </a:r>
            <a:endParaRPr lang="en-US" sz="2000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GB" sz="2000" dirty="0"/>
              <a:t>List of students of taking every day meal.</a:t>
            </a:r>
            <a:endParaRPr lang="en-US" sz="2000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GB" sz="2000" dirty="0"/>
              <a:t>Which students take highest meal per month?</a:t>
            </a:r>
            <a:endParaRPr lang="en-US" sz="2000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GB" sz="2000" dirty="0"/>
              <a:t>In which day of week highest number of students take meal.</a:t>
            </a:r>
            <a:endParaRPr lang="en-US" sz="2000" dirty="0"/>
          </a:p>
          <a:p>
            <a:pPr algn="just"/>
            <a:r>
              <a:rPr lang="en-GB" sz="2000" b="1" dirty="0">
                <a:solidFill>
                  <a:schemeClr val="tx1"/>
                </a:solidFill>
              </a:rPr>
              <a:t>User queries:</a:t>
            </a:r>
            <a:endParaRPr lang="en-US" sz="2000" b="1" dirty="0">
              <a:solidFill>
                <a:schemeClr val="tx1"/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GB" sz="2000" dirty="0"/>
              <a:t>How much money he/she spend for meal per month.</a:t>
            </a:r>
            <a:endParaRPr lang="en-US" sz="2000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GB" sz="2000" dirty="0"/>
              <a:t>How many days he/she takes meal in a particular month.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041360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3564" y="2426669"/>
            <a:ext cx="3077655" cy="464820"/>
          </a:xfrm>
        </p:spPr>
        <p:txBody>
          <a:bodyPr/>
          <a:lstStyle/>
          <a:p>
            <a:pPr algn="ctr"/>
            <a:r>
              <a:rPr lang="en-GB" sz="4000" dirty="0" smtClean="0"/>
              <a:t>E-R Diagram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585" y="122775"/>
            <a:ext cx="6121232" cy="49521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12044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303998"/>
            <a:ext cx="1988820" cy="531900"/>
          </a:xfrm>
        </p:spPr>
        <p:txBody>
          <a:bodyPr/>
          <a:lstStyle/>
          <a:p>
            <a:r>
              <a:rPr lang="en-GB" sz="2400" dirty="0" smtClean="0"/>
              <a:t>Schema </a:t>
            </a:r>
            <a:r>
              <a:rPr lang="en-GB" sz="2400" dirty="0"/>
              <a:t>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621" y="136660"/>
            <a:ext cx="5901388" cy="48665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486640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8" t="11952" r="13141" b="19169"/>
          <a:stretch/>
        </p:blipFill>
        <p:spPr>
          <a:xfrm>
            <a:off x="5512753" y="1"/>
            <a:ext cx="3631248" cy="5143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3" t="6791" r="18306" b="5918"/>
          <a:stretch/>
        </p:blipFill>
        <p:spPr>
          <a:xfrm>
            <a:off x="0" y="0"/>
            <a:ext cx="3265066" cy="5143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7" name="Google Shape;849;p30"/>
          <p:cNvGrpSpPr/>
          <p:nvPr/>
        </p:nvGrpSpPr>
        <p:grpSpPr>
          <a:xfrm>
            <a:off x="3512733" y="3010327"/>
            <a:ext cx="1744194" cy="1617550"/>
            <a:chOff x="5712200" y="2166697"/>
            <a:chExt cx="2703225" cy="2677903"/>
          </a:xfrm>
        </p:grpSpPr>
        <p:sp>
          <p:nvSpPr>
            <p:cNvPr id="8" name="Google Shape;850;p30"/>
            <p:cNvSpPr/>
            <p:nvPr/>
          </p:nvSpPr>
          <p:spPr>
            <a:xfrm>
              <a:off x="5724935" y="2166697"/>
              <a:ext cx="2690400" cy="2677800"/>
            </a:xfrm>
            <a:prstGeom prst="ellipse">
              <a:avLst/>
            </a:prstGeom>
            <a:solidFill>
              <a:schemeClr val="accent6"/>
            </a:solidFill>
            <a:ln w="2286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dir="48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" name="Google Shape;851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2200" y="2166751"/>
              <a:ext cx="2703225" cy="26778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731" y="2056199"/>
            <a:ext cx="4360200" cy="515480"/>
          </a:xfrm>
        </p:spPr>
        <p:txBody>
          <a:bodyPr/>
          <a:lstStyle/>
          <a:p>
            <a:pPr algn="ctr"/>
            <a:r>
              <a:rPr lang="en-US" sz="2400" dirty="0" smtClean="0"/>
              <a:t>Related </a:t>
            </a:r>
            <a:br>
              <a:rPr lang="en-US" sz="2400" dirty="0" smtClean="0"/>
            </a:br>
            <a:r>
              <a:rPr lang="en-US" sz="2400" dirty="0" smtClean="0"/>
              <a:t>Documents</a:t>
            </a:r>
            <a:endParaRPr lang="en-US" sz="2400" dirty="0"/>
          </a:p>
        </p:txBody>
      </p:sp>
      <p:pic>
        <p:nvPicPr>
          <p:cNvPr id="13" name="Google Shape;898;p33"/>
          <p:cNvPicPr preferRelativeResize="0">
            <a:picLocks/>
          </p:cNvPicPr>
          <p:nvPr/>
        </p:nvPicPr>
        <p:blipFill rotWithShape="1">
          <a:blip r:embed="rId6">
            <a:alphaModFix/>
          </a:blip>
          <a:srcRect t="11983" b="21367"/>
          <a:stretch/>
        </p:blipFill>
        <p:spPr>
          <a:xfrm>
            <a:off x="3394541" y="86445"/>
            <a:ext cx="1976109" cy="175041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534156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/>
          <p:cNvSpPr txBox="1">
            <a:spLocks/>
          </p:cNvSpPr>
          <p:nvPr/>
        </p:nvSpPr>
        <p:spPr>
          <a:xfrm>
            <a:off x="713225" y="0"/>
            <a:ext cx="7715700" cy="896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wlby One"/>
              <a:buNone/>
              <a:defRPr sz="23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 smtClean="0"/>
              <a:t>SQL Command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08" y="1145615"/>
            <a:ext cx="3939881" cy="331630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12" name="Google Shape;938;p34"/>
          <p:cNvGrpSpPr/>
          <p:nvPr/>
        </p:nvGrpSpPr>
        <p:grpSpPr>
          <a:xfrm rot="2700000" flipH="1">
            <a:off x="465008" y="1230557"/>
            <a:ext cx="506733" cy="2618966"/>
            <a:chOff x="-1428284" y="1554494"/>
            <a:chExt cx="1004244" cy="5190271"/>
          </a:xfrm>
        </p:grpSpPr>
        <p:sp>
          <p:nvSpPr>
            <p:cNvPr id="13" name="Google Shape;939;p34"/>
            <p:cNvSpPr/>
            <p:nvPr/>
          </p:nvSpPr>
          <p:spPr>
            <a:xfrm>
              <a:off x="-1428284" y="1554494"/>
              <a:ext cx="1004244" cy="5190271"/>
            </a:xfrm>
            <a:custGeom>
              <a:avLst/>
              <a:gdLst/>
              <a:ahLst/>
              <a:cxnLst/>
              <a:rect l="l" t="t" r="r" b="b"/>
              <a:pathLst>
                <a:path w="20368" h="105274" extrusionOk="0">
                  <a:moveTo>
                    <a:pt x="10184" y="0"/>
                  </a:moveTo>
                  <a:cubicBezTo>
                    <a:pt x="3497" y="0"/>
                    <a:pt x="0" y="13297"/>
                    <a:pt x="0" y="20418"/>
                  </a:cubicBezTo>
                  <a:cubicBezTo>
                    <a:pt x="0" y="24885"/>
                    <a:pt x="1761" y="28968"/>
                    <a:pt x="4747" y="31367"/>
                  </a:cubicBezTo>
                  <a:cubicBezTo>
                    <a:pt x="4926" y="31521"/>
                    <a:pt x="5105" y="31674"/>
                    <a:pt x="5283" y="31776"/>
                  </a:cubicBezTo>
                  <a:cubicBezTo>
                    <a:pt x="6228" y="32618"/>
                    <a:pt x="8397" y="35170"/>
                    <a:pt x="8193" y="40836"/>
                  </a:cubicBezTo>
                  <a:cubicBezTo>
                    <a:pt x="8142" y="41883"/>
                    <a:pt x="8040" y="43822"/>
                    <a:pt x="7861" y="46477"/>
                  </a:cubicBezTo>
                  <a:cubicBezTo>
                    <a:pt x="6355" y="71412"/>
                    <a:pt x="5130" y="100584"/>
                    <a:pt x="9010" y="104719"/>
                  </a:cubicBezTo>
                  <a:cubicBezTo>
                    <a:pt x="9303" y="105089"/>
                    <a:pt x="9737" y="105274"/>
                    <a:pt x="10174" y="105274"/>
                  </a:cubicBezTo>
                  <a:cubicBezTo>
                    <a:pt x="10611" y="105274"/>
                    <a:pt x="11052" y="105089"/>
                    <a:pt x="11358" y="104719"/>
                  </a:cubicBezTo>
                  <a:cubicBezTo>
                    <a:pt x="15237" y="100584"/>
                    <a:pt x="13987" y="71412"/>
                    <a:pt x="12481" y="46477"/>
                  </a:cubicBezTo>
                  <a:cubicBezTo>
                    <a:pt x="12328" y="43797"/>
                    <a:pt x="12200" y="41883"/>
                    <a:pt x="12174" y="40836"/>
                  </a:cubicBezTo>
                  <a:cubicBezTo>
                    <a:pt x="11945" y="35298"/>
                    <a:pt x="14038" y="32720"/>
                    <a:pt x="14982" y="31852"/>
                  </a:cubicBezTo>
                  <a:cubicBezTo>
                    <a:pt x="18300" y="29606"/>
                    <a:pt x="20367" y="25216"/>
                    <a:pt x="20367" y="20418"/>
                  </a:cubicBezTo>
                  <a:cubicBezTo>
                    <a:pt x="20367" y="13221"/>
                    <a:pt x="16513" y="0"/>
                    <a:pt x="10184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" name="Google Shape;940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28231" y="1577880"/>
              <a:ext cx="1004138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oogle Shape;932;p34"/>
          <p:cNvGrpSpPr/>
          <p:nvPr/>
        </p:nvGrpSpPr>
        <p:grpSpPr>
          <a:xfrm>
            <a:off x="-473938" y="3399982"/>
            <a:ext cx="2374325" cy="2352025"/>
            <a:chOff x="713226" y="2495550"/>
            <a:chExt cx="2374325" cy="2352025"/>
          </a:xfrm>
        </p:grpSpPr>
        <p:sp>
          <p:nvSpPr>
            <p:cNvPr id="7" name="Google Shape;933;p34"/>
            <p:cNvSpPr/>
            <p:nvPr/>
          </p:nvSpPr>
          <p:spPr>
            <a:xfrm>
              <a:off x="800438" y="2576713"/>
              <a:ext cx="2199900" cy="2189700"/>
            </a:xfrm>
            <a:prstGeom prst="ellipse">
              <a:avLst/>
            </a:prstGeom>
            <a:solidFill>
              <a:schemeClr val="accent6"/>
            </a:solidFill>
            <a:ln w="2286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dir="486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" name="Google Shape;934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3226" y="2495550"/>
              <a:ext cx="2374325" cy="2352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Google Shape;935;p34"/>
          <p:cNvGrpSpPr/>
          <p:nvPr/>
        </p:nvGrpSpPr>
        <p:grpSpPr>
          <a:xfrm rot="5400000" flipH="1">
            <a:off x="5198259" y="1117417"/>
            <a:ext cx="382317" cy="1636685"/>
            <a:chOff x="-3172831" y="1336"/>
            <a:chExt cx="570697" cy="5230971"/>
          </a:xfrm>
        </p:grpSpPr>
        <p:sp>
          <p:nvSpPr>
            <p:cNvPr id="10" name="Google Shape;936;p34"/>
            <p:cNvSpPr/>
            <p:nvPr/>
          </p:nvSpPr>
          <p:spPr>
            <a:xfrm>
              <a:off x="-3172823" y="1336"/>
              <a:ext cx="570682" cy="5230971"/>
            </a:xfrm>
            <a:custGeom>
              <a:avLst/>
              <a:gdLst/>
              <a:ahLst/>
              <a:cxnLst/>
              <a:rect l="l" t="t" r="r" b="b"/>
              <a:pathLst>
                <a:path w="11486" h="105288" extrusionOk="0">
                  <a:moveTo>
                    <a:pt x="2198" y="0"/>
                  </a:moveTo>
                  <a:cubicBezTo>
                    <a:pt x="1870" y="0"/>
                    <a:pt x="1544" y="211"/>
                    <a:pt x="1532" y="645"/>
                  </a:cubicBezTo>
                  <a:lnTo>
                    <a:pt x="1" y="27444"/>
                  </a:lnTo>
                  <a:lnTo>
                    <a:pt x="1" y="27495"/>
                  </a:lnTo>
                  <a:cubicBezTo>
                    <a:pt x="128" y="29358"/>
                    <a:pt x="843" y="31145"/>
                    <a:pt x="2017" y="32599"/>
                  </a:cubicBezTo>
                  <a:cubicBezTo>
                    <a:pt x="3855" y="34794"/>
                    <a:pt x="4110" y="35841"/>
                    <a:pt x="4110" y="40971"/>
                  </a:cubicBezTo>
                  <a:cubicBezTo>
                    <a:pt x="4084" y="42017"/>
                    <a:pt x="3982" y="43957"/>
                    <a:pt x="3855" y="46637"/>
                  </a:cubicBezTo>
                  <a:cubicBezTo>
                    <a:pt x="3395" y="55493"/>
                    <a:pt x="2604" y="70858"/>
                    <a:pt x="2604" y="83619"/>
                  </a:cubicBezTo>
                  <a:cubicBezTo>
                    <a:pt x="2604" y="94236"/>
                    <a:pt x="3140" y="103067"/>
                    <a:pt x="4875" y="104904"/>
                  </a:cubicBezTo>
                  <a:cubicBezTo>
                    <a:pt x="5080" y="105134"/>
                    <a:pt x="5386" y="105287"/>
                    <a:pt x="5718" y="105287"/>
                  </a:cubicBezTo>
                  <a:cubicBezTo>
                    <a:pt x="6049" y="105287"/>
                    <a:pt x="6356" y="105134"/>
                    <a:pt x="6585" y="104879"/>
                  </a:cubicBezTo>
                  <a:cubicBezTo>
                    <a:pt x="8295" y="103067"/>
                    <a:pt x="8857" y="94185"/>
                    <a:pt x="8857" y="83517"/>
                  </a:cubicBezTo>
                  <a:cubicBezTo>
                    <a:pt x="8857" y="70704"/>
                    <a:pt x="8066" y="55289"/>
                    <a:pt x="7606" y="46382"/>
                  </a:cubicBezTo>
                  <a:cubicBezTo>
                    <a:pt x="7504" y="43906"/>
                    <a:pt x="7402" y="41966"/>
                    <a:pt x="7351" y="40894"/>
                  </a:cubicBezTo>
                  <a:cubicBezTo>
                    <a:pt x="7351" y="35866"/>
                    <a:pt x="7632" y="34769"/>
                    <a:pt x="9469" y="32599"/>
                  </a:cubicBezTo>
                  <a:cubicBezTo>
                    <a:pt x="10644" y="31145"/>
                    <a:pt x="11333" y="29358"/>
                    <a:pt x="11486" y="27495"/>
                  </a:cubicBezTo>
                  <a:lnTo>
                    <a:pt x="11486" y="27444"/>
                  </a:lnTo>
                  <a:lnTo>
                    <a:pt x="11460" y="27444"/>
                  </a:lnTo>
                  <a:lnTo>
                    <a:pt x="9903" y="671"/>
                  </a:lnTo>
                  <a:cubicBezTo>
                    <a:pt x="9866" y="259"/>
                    <a:pt x="9555" y="61"/>
                    <a:pt x="9243" y="61"/>
                  </a:cubicBezTo>
                  <a:cubicBezTo>
                    <a:pt x="8916" y="61"/>
                    <a:pt x="8589" y="279"/>
                    <a:pt x="8576" y="696"/>
                  </a:cubicBezTo>
                  <a:lnTo>
                    <a:pt x="8576" y="22773"/>
                  </a:lnTo>
                  <a:cubicBezTo>
                    <a:pt x="8602" y="23067"/>
                    <a:pt x="8391" y="23214"/>
                    <a:pt x="8181" y="23214"/>
                  </a:cubicBezTo>
                  <a:cubicBezTo>
                    <a:pt x="7970" y="23214"/>
                    <a:pt x="7759" y="23067"/>
                    <a:pt x="7785" y="22773"/>
                  </a:cubicBezTo>
                  <a:lnTo>
                    <a:pt x="7785" y="875"/>
                  </a:lnTo>
                  <a:cubicBezTo>
                    <a:pt x="7785" y="406"/>
                    <a:pt x="7419" y="23"/>
                    <a:pt x="6984" y="23"/>
                  </a:cubicBezTo>
                  <a:cubicBezTo>
                    <a:pt x="6945" y="23"/>
                    <a:pt x="6906" y="27"/>
                    <a:pt x="6866" y="33"/>
                  </a:cubicBezTo>
                  <a:cubicBezTo>
                    <a:pt x="6458" y="109"/>
                    <a:pt x="6177" y="467"/>
                    <a:pt x="6177" y="875"/>
                  </a:cubicBezTo>
                  <a:lnTo>
                    <a:pt x="6177" y="22697"/>
                  </a:lnTo>
                  <a:cubicBezTo>
                    <a:pt x="6203" y="23028"/>
                    <a:pt x="5967" y="23194"/>
                    <a:pt x="5730" y="23194"/>
                  </a:cubicBezTo>
                  <a:cubicBezTo>
                    <a:pt x="5494" y="23194"/>
                    <a:pt x="5258" y="23028"/>
                    <a:pt x="5284" y="22697"/>
                  </a:cubicBezTo>
                  <a:lnTo>
                    <a:pt x="5284" y="875"/>
                  </a:lnTo>
                  <a:cubicBezTo>
                    <a:pt x="5284" y="467"/>
                    <a:pt x="5003" y="109"/>
                    <a:pt x="4595" y="33"/>
                  </a:cubicBezTo>
                  <a:cubicBezTo>
                    <a:pt x="4555" y="27"/>
                    <a:pt x="4516" y="23"/>
                    <a:pt x="4477" y="23"/>
                  </a:cubicBezTo>
                  <a:cubicBezTo>
                    <a:pt x="4038" y="23"/>
                    <a:pt x="3652" y="406"/>
                    <a:pt x="3676" y="875"/>
                  </a:cubicBezTo>
                  <a:lnTo>
                    <a:pt x="3676" y="22748"/>
                  </a:lnTo>
                  <a:cubicBezTo>
                    <a:pt x="3701" y="23041"/>
                    <a:pt x="3491" y="23188"/>
                    <a:pt x="3280" y="23188"/>
                  </a:cubicBezTo>
                  <a:cubicBezTo>
                    <a:pt x="3070" y="23188"/>
                    <a:pt x="2859" y="23041"/>
                    <a:pt x="2885" y="22748"/>
                  </a:cubicBezTo>
                  <a:lnTo>
                    <a:pt x="2885" y="696"/>
                  </a:lnTo>
                  <a:cubicBezTo>
                    <a:pt x="2898" y="237"/>
                    <a:pt x="2546" y="0"/>
                    <a:pt x="2198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" name="Google Shape;937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3172831" y="45072"/>
              <a:ext cx="570697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" name="Google Shape;935;p34"/>
          <p:cNvGrpSpPr/>
          <p:nvPr/>
        </p:nvGrpSpPr>
        <p:grpSpPr>
          <a:xfrm rot="5400000" flipH="1">
            <a:off x="5211943" y="2127422"/>
            <a:ext cx="382317" cy="1636685"/>
            <a:chOff x="-3172831" y="1336"/>
            <a:chExt cx="570697" cy="5230971"/>
          </a:xfrm>
        </p:grpSpPr>
        <p:sp>
          <p:nvSpPr>
            <p:cNvPr id="17" name="Google Shape;936;p34"/>
            <p:cNvSpPr/>
            <p:nvPr/>
          </p:nvSpPr>
          <p:spPr>
            <a:xfrm>
              <a:off x="-3172823" y="1336"/>
              <a:ext cx="570682" cy="5230971"/>
            </a:xfrm>
            <a:custGeom>
              <a:avLst/>
              <a:gdLst/>
              <a:ahLst/>
              <a:cxnLst/>
              <a:rect l="l" t="t" r="r" b="b"/>
              <a:pathLst>
                <a:path w="11486" h="105288" extrusionOk="0">
                  <a:moveTo>
                    <a:pt x="2198" y="0"/>
                  </a:moveTo>
                  <a:cubicBezTo>
                    <a:pt x="1870" y="0"/>
                    <a:pt x="1544" y="211"/>
                    <a:pt x="1532" y="645"/>
                  </a:cubicBezTo>
                  <a:lnTo>
                    <a:pt x="1" y="27444"/>
                  </a:lnTo>
                  <a:lnTo>
                    <a:pt x="1" y="27495"/>
                  </a:lnTo>
                  <a:cubicBezTo>
                    <a:pt x="128" y="29358"/>
                    <a:pt x="843" y="31145"/>
                    <a:pt x="2017" y="32599"/>
                  </a:cubicBezTo>
                  <a:cubicBezTo>
                    <a:pt x="3855" y="34794"/>
                    <a:pt x="4110" y="35841"/>
                    <a:pt x="4110" y="40971"/>
                  </a:cubicBezTo>
                  <a:cubicBezTo>
                    <a:pt x="4084" y="42017"/>
                    <a:pt x="3982" y="43957"/>
                    <a:pt x="3855" y="46637"/>
                  </a:cubicBezTo>
                  <a:cubicBezTo>
                    <a:pt x="3395" y="55493"/>
                    <a:pt x="2604" y="70858"/>
                    <a:pt x="2604" y="83619"/>
                  </a:cubicBezTo>
                  <a:cubicBezTo>
                    <a:pt x="2604" y="94236"/>
                    <a:pt x="3140" y="103067"/>
                    <a:pt x="4875" y="104904"/>
                  </a:cubicBezTo>
                  <a:cubicBezTo>
                    <a:pt x="5080" y="105134"/>
                    <a:pt x="5386" y="105287"/>
                    <a:pt x="5718" y="105287"/>
                  </a:cubicBezTo>
                  <a:cubicBezTo>
                    <a:pt x="6049" y="105287"/>
                    <a:pt x="6356" y="105134"/>
                    <a:pt x="6585" y="104879"/>
                  </a:cubicBezTo>
                  <a:cubicBezTo>
                    <a:pt x="8295" y="103067"/>
                    <a:pt x="8857" y="94185"/>
                    <a:pt x="8857" y="83517"/>
                  </a:cubicBezTo>
                  <a:cubicBezTo>
                    <a:pt x="8857" y="70704"/>
                    <a:pt x="8066" y="55289"/>
                    <a:pt x="7606" y="46382"/>
                  </a:cubicBezTo>
                  <a:cubicBezTo>
                    <a:pt x="7504" y="43906"/>
                    <a:pt x="7402" y="41966"/>
                    <a:pt x="7351" y="40894"/>
                  </a:cubicBezTo>
                  <a:cubicBezTo>
                    <a:pt x="7351" y="35866"/>
                    <a:pt x="7632" y="34769"/>
                    <a:pt x="9469" y="32599"/>
                  </a:cubicBezTo>
                  <a:cubicBezTo>
                    <a:pt x="10644" y="31145"/>
                    <a:pt x="11333" y="29358"/>
                    <a:pt x="11486" y="27495"/>
                  </a:cubicBezTo>
                  <a:lnTo>
                    <a:pt x="11486" y="27444"/>
                  </a:lnTo>
                  <a:lnTo>
                    <a:pt x="11460" y="27444"/>
                  </a:lnTo>
                  <a:lnTo>
                    <a:pt x="9903" y="671"/>
                  </a:lnTo>
                  <a:cubicBezTo>
                    <a:pt x="9866" y="259"/>
                    <a:pt x="9555" y="61"/>
                    <a:pt x="9243" y="61"/>
                  </a:cubicBezTo>
                  <a:cubicBezTo>
                    <a:pt x="8916" y="61"/>
                    <a:pt x="8589" y="279"/>
                    <a:pt x="8576" y="696"/>
                  </a:cubicBezTo>
                  <a:lnTo>
                    <a:pt x="8576" y="22773"/>
                  </a:lnTo>
                  <a:cubicBezTo>
                    <a:pt x="8602" y="23067"/>
                    <a:pt x="8391" y="23214"/>
                    <a:pt x="8181" y="23214"/>
                  </a:cubicBezTo>
                  <a:cubicBezTo>
                    <a:pt x="7970" y="23214"/>
                    <a:pt x="7759" y="23067"/>
                    <a:pt x="7785" y="22773"/>
                  </a:cubicBezTo>
                  <a:lnTo>
                    <a:pt x="7785" y="875"/>
                  </a:lnTo>
                  <a:cubicBezTo>
                    <a:pt x="7785" y="406"/>
                    <a:pt x="7419" y="23"/>
                    <a:pt x="6984" y="23"/>
                  </a:cubicBezTo>
                  <a:cubicBezTo>
                    <a:pt x="6945" y="23"/>
                    <a:pt x="6906" y="27"/>
                    <a:pt x="6866" y="33"/>
                  </a:cubicBezTo>
                  <a:cubicBezTo>
                    <a:pt x="6458" y="109"/>
                    <a:pt x="6177" y="467"/>
                    <a:pt x="6177" y="875"/>
                  </a:cubicBezTo>
                  <a:lnTo>
                    <a:pt x="6177" y="22697"/>
                  </a:lnTo>
                  <a:cubicBezTo>
                    <a:pt x="6203" y="23028"/>
                    <a:pt x="5967" y="23194"/>
                    <a:pt x="5730" y="23194"/>
                  </a:cubicBezTo>
                  <a:cubicBezTo>
                    <a:pt x="5494" y="23194"/>
                    <a:pt x="5258" y="23028"/>
                    <a:pt x="5284" y="22697"/>
                  </a:cubicBezTo>
                  <a:lnTo>
                    <a:pt x="5284" y="875"/>
                  </a:lnTo>
                  <a:cubicBezTo>
                    <a:pt x="5284" y="467"/>
                    <a:pt x="5003" y="109"/>
                    <a:pt x="4595" y="33"/>
                  </a:cubicBezTo>
                  <a:cubicBezTo>
                    <a:pt x="4555" y="27"/>
                    <a:pt x="4516" y="23"/>
                    <a:pt x="4477" y="23"/>
                  </a:cubicBezTo>
                  <a:cubicBezTo>
                    <a:pt x="4038" y="23"/>
                    <a:pt x="3652" y="406"/>
                    <a:pt x="3676" y="875"/>
                  </a:cubicBezTo>
                  <a:lnTo>
                    <a:pt x="3676" y="22748"/>
                  </a:lnTo>
                  <a:cubicBezTo>
                    <a:pt x="3701" y="23041"/>
                    <a:pt x="3491" y="23188"/>
                    <a:pt x="3280" y="23188"/>
                  </a:cubicBezTo>
                  <a:cubicBezTo>
                    <a:pt x="3070" y="23188"/>
                    <a:pt x="2859" y="23041"/>
                    <a:pt x="2885" y="22748"/>
                  </a:cubicBezTo>
                  <a:lnTo>
                    <a:pt x="2885" y="696"/>
                  </a:lnTo>
                  <a:cubicBezTo>
                    <a:pt x="2898" y="237"/>
                    <a:pt x="2546" y="0"/>
                    <a:pt x="2198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937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3172831" y="45072"/>
              <a:ext cx="570697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oogle Shape;935;p34"/>
          <p:cNvGrpSpPr/>
          <p:nvPr/>
        </p:nvGrpSpPr>
        <p:grpSpPr>
          <a:xfrm rot="5400000" flipH="1">
            <a:off x="5233563" y="3354108"/>
            <a:ext cx="382317" cy="1636685"/>
            <a:chOff x="-3172831" y="1336"/>
            <a:chExt cx="570697" cy="5230971"/>
          </a:xfrm>
        </p:grpSpPr>
        <p:sp>
          <p:nvSpPr>
            <p:cNvPr id="20" name="Google Shape;936;p34"/>
            <p:cNvSpPr/>
            <p:nvPr/>
          </p:nvSpPr>
          <p:spPr>
            <a:xfrm>
              <a:off x="-3172823" y="1336"/>
              <a:ext cx="570682" cy="5230971"/>
            </a:xfrm>
            <a:custGeom>
              <a:avLst/>
              <a:gdLst/>
              <a:ahLst/>
              <a:cxnLst/>
              <a:rect l="l" t="t" r="r" b="b"/>
              <a:pathLst>
                <a:path w="11486" h="105288" extrusionOk="0">
                  <a:moveTo>
                    <a:pt x="2198" y="0"/>
                  </a:moveTo>
                  <a:cubicBezTo>
                    <a:pt x="1870" y="0"/>
                    <a:pt x="1544" y="211"/>
                    <a:pt x="1532" y="645"/>
                  </a:cubicBezTo>
                  <a:lnTo>
                    <a:pt x="1" y="27444"/>
                  </a:lnTo>
                  <a:lnTo>
                    <a:pt x="1" y="27495"/>
                  </a:lnTo>
                  <a:cubicBezTo>
                    <a:pt x="128" y="29358"/>
                    <a:pt x="843" y="31145"/>
                    <a:pt x="2017" y="32599"/>
                  </a:cubicBezTo>
                  <a:cubicBezTo>
                    <a:pt x="3855" y="34794"/>
                    <a:pt x="4110" y="35841"/>
                    <a:pt x="4110" y="40971"/>
                  </a:cubicBezTo>
                  <a:cubicBezTo>
                    <a:pt x="4084" y="42017"/>
                    <a:pt x="3982" y="43957"/>
                    <a:pt x="3855" y="46637"/>
                  </a:cubicBezTo>
                  <a:cubicBezTo>
                    <a:pt x="3395" y="55493"/>
                    <a:pt x="2604" y="70858"/>
                    <a:pt x="2604" y="83619"/>
                  </a:cubicBezTo>
                  <a:cubicBezTo>
                    <a:pt x="2604" y="94236"/>
                    <a:pt x="3140" y="103067"/>
                    <a:pt x="4875" y="104904"/>
                  </a:cubicBezTo>
                  <a:cubicBezTo>
                    <a:pt x="5080" y="105134"/>
                    <a:pt x="5386" y="105287"/>
                    <a:pt x="5718" y="105287"/>
                  </a:cubicBezTo>
                  <a:cubicBezTo>
                    <a:pt x="6049" y="105287"/>
                    <a:pt x="6356" y="105134"/>
                    <a:pt x="6585" y="104879"/>
                  </a:cubicBezTo>
                  <a:cubicBezTo>
                    <a:pt x="8295" y="103067"/>
                    <a:pt x="8857" y="94185"/>
                    <a:pt x="8857" y="83517"/>
                  </a:cubicBezTo>
                  <a:cubicBezTo>
                    <a:pt x="8857" y="70704"/>
                    <a:pt x="8066" y="55289"/>
                    <a:pt x="7606" y="46382"/>
                  </a:cubicBezTo>
                  <a:cubicBezTo>
                    <a:pt x="7504" y="43906"/>
                    <a:pt x="7402" y="41966"/>
                    <a:pt x="7351" y="40894"/>
                  </a:cubicBezTo>
                  <a:cubicBezTo>
                    <a:pt x="7351" y="35866"/>
                    <a:pt x="7632" y="34769"/>
                    <a:pt x="9469" y="32599"/>
                  </a:cubicBezTo>
                  <a:cubicBezTo>
                    <a:pt x="10644" y="31145"/>
                    <a:pt x="11333" y="29358"/>
                    <a:pt x="11486" y="27495"/>
                  </a:cubicBezTo>
                  <a:lnTo>
                    <a:pt x="11486" y="27444"/>
                  </a:lnTo>
                  <a:lnTo>
                    <a:pt x="11460" y="27444"/>
                  </a:lnTo>
                  <a:lnTo>
                    <a:pt x="9903" y="671"/>
                  </a:lnTo>
                  <a:cubicBezTo>
                    <a:pt x="9866" y="259"/>
                    <a:pt x="9555" y="61"/>
                    <a:pt x="9243" y="61"/>
                  </a:cubicBezTo>
                  <a:cubicBezTo>
                    <a:pt x="8916" y="61"/>
                    <a:pt x="8589" y="279"/>
                    <a:pt x="8576" y="696"/>
                  </a:cubicBezTo>
                  <a:lnTo>
                    <a:pt x="8576" y="22773"/>
                  </a:lnTo>
                  <a:cubicBezTo>
                    <a:pt x="8602" y="23067"/>
                    <a:pt x="8391" y="23214"/>
                    <a:pt x="8181" y="23214"/>
                  </a:cubicBezTo>
                  <a:cubicBezTo>
                    <a:pt x="7970" y="23214"/>
                    <a:pt x="7759" y="23067"/>
                    <a:pt x="7785" y="22773"/>
                  </a:cubicBezTo>
                  <a:lnTo>
                    <a:pt x="7785" y="875"/>
                  </a:lnTo>
                  <a:cubicBezTo>
                    <a:pt x="7785" y="406"/>
                    <a:pt x="7419" y="23"/>
                    <a:pt x="6984" y="23"/>
                  </a:cubicBezTo>
                  <a:cubicBezTo>
                    <a:pt x="6945" y="23"/>
                    <a:pt x="6906" y="27"/>
                    <a:pt x="6866" y="33"/>
                  </a:cubicBezTo>
                  <a:cubicBezTo>
                    <a:pt x="6458" y="109"/>
                    <a:pt x="6177" y="467"/>
                    <a:pt x="6177" y="875"/>
                  </a:cubicBezTo>
                  <a:lnTo>
                    <a:pt x="6177" y="22697"/>
                  </a:lnTo>
                  <a:cubicBezTo>
                    <a:pt x="6203" y="23028"/>
                    <a:pt x="5967" y="23194"/>
                    <a:pt x="5730" y="23194"/>
                  </a:cubicBezTo>
                  <a:cubicBezTo>
                    <a:pt x="5494" y="23194"/>
                    <a:pt x="5258" y="23028"/>
                    <a:pt x="5284" y="22697"/>
                  </a:cubicBezTo>
                  <a:lnTo>
                    <a:pt x="5284" y="875"/>
                  </a:lnTo>
                  <a:cubicBezTo>
                    <a:pt x="5284" y="467"/>
                    <a:pt x="5003" y="109"/>
                    <a:pt x="4595" y="33"/>
                  </a:cubicBezTo>
                  <a:cubicBezTo>
                    <a:pt x="4555" y="27"/>
                    <a:pt x="4516" y="23"/>
                    <a:pt x="4477" y="23"/>
                  </a:cubicBezTo>
                  <a:cubicBezTo>
                    <a:pt x="4038" y="23"/>
                    <a:pt x="3652" y="406"/>
                    <a:pt x="3676" y="875"/>
                  </a:cubicBezTo>
                  <a:lnTo>
                    <a:pt x="3676" y="22748"/>
                  </a:lnTo>
                  <a:cubicBezTo>
                    <a:pt x="3701" y="23041"/>
                    <a:pt x="3491" y="23188"/>
                    <a:pt x="3280" y="23188"/>
                  </a:cubicBezTo>
                  <a:cubicBezTo>
                    <a:pt x="3070" y="23188"/>
                    <a:pt x="2859" y="23041"/>
                    <a:pt x="2885" y="22748"/>
                  </a:cubicBezTo>
                  <a:lnTo>
                    <a:pt x="2885" y="696"/>
                  </a:lnTo>
                  <a:cubicBezTo>
                    <a:pt x="2898" y="237"/>
                    <a:pt x="2546" y="0"/>
                    <a:pt x="2198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oogle Shape;937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3172831" y="45072"/>
              <a:ext cx="570697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481" y="846299"/>
            <a:ext cx="2556782" cy="1717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0480" y="2544168"/>
            <a:ext cx="2556788" cy="933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1476" y="3477177"/>
            <a:ext cx="2555786" cy="1525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28867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orkshop New Orleans Food: National Gumbo's Day by Slidesgo">
  <a:themeElements>
    <a:clrScheme name="Simple Light">
      <a:dk1>
        <a:srgbClr val="CC5E1F"/>
      </a:dk1>
      <a:lt1>
        <a:srgbClr val="FFF7E7"/>
      </a:lt1>
      <a:dk2>
        <a:srgbClr val="744210"/>
      </a:dk2>
      <a:lt2>
        <a:srgbClr val="35210C"/>
      </a:lt2>
      <a:accent1>
        <a:srgbClr val="FFECCA"/>
      </a:accent1>
      <a:accent2>
        <a:srgbClr val="E6C78E"/>
      </a:accent2>
      <a:accent3>
        <a:srgbClr val="EB7454"/>
      </a:accent3>
      <a:accent4>
        <a:srgbClr val="FADD8F"/>
      </a:accent4>
      <a:accent5>
        <a:srgbClr val="939998"/>
      </a:accent5>
      <a:accent6>
        <a:srgbClr val="FFFFFF"/>
      </a:accent6>
      <a:hlink>
        <a:srgbClr val="35210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204</Words>
  <Application>Microsoft Office PowerPoint</Application>
  <PresentationFormat>On-screen Show (16:9)</PresentationFormat>
  <Paragraphs>61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Varela Round</vt:lpstr>
      <vt:lpstr>Arial</vt:lpstr>
      <vt:lpstr>Bowlby One</vt:lpstr>
      <vt:lpstr>Workshop New Orleans Food: National Gumbo's Day by Slidesgo</vt:lpstr>
      <vt:lpstr>Dining Management System of  Khulna University</vt:lpstr>
      <vt:lpstr>Introduction</vt:lpstr>
      <vt:lpstr>Jatir Janak Bangabandhu Sheikh Mujibur Rahman Hall</vt:lpstr>
      <vt:lpstr>What is motivation for this project?</vt:lpstr>
      <vt:lpstr>Interesting queries:</vt:lpstr>
      <vt:lpstr>E-R Diagram</vt:lpstr>
      <vt:lpstr>Schema Diagram</vt:lpstr>
      <vt:lpstr>Related  Documents</vt:lpstr>
      <vt:lpstr>PowerPoint Presentation</vt:lpstr>
      <vt:lpstr>SQL Command </vt:lpstr>
      <vt:lpstr>Data Entry</vt:lpstr>
      <vt:lpstr>Data Entry</vt:lpstr>
      <vt:lpstr>Data Entry</vt:lpstr>
      <vt:lpstr>Normalization</vt:lpstr>
      <vt:lpstr>Registration Form</vt:lpstr>
      <vt:lpstr>Payment Form</vt:lpstr>
      <vt:lpstr>Data</vt:lpstr>
      <vt:lpstr>Interesting Query</vt:lpstr>
      <vt:lpstr>Tools and Technologies 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Dinning Management System  of Khulna University</dc:title>
  <dc:creator>Sapana</dc:creator>
  <cp:lastModifiedBy>Microsoft account</cp:lastModifiedBy>
  <cp:revision>69</cp:revision>
  <dcterms:modified xsi:type="dcterms:W3CDTF">2023-04-02T05:12:02Z</dcterms:modified>
</cp:coreProperties>
</file>